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377" r:id="rId2"/>
    <p:sldId id="257" r:id="rId3"/>
    <p:sldId id="586" r:id="rId4"/>
    <p:sldId id="587" r:id="rId5"/>
    <p:sldId id="597" r:id="rId6"/>
    <p:sldId id="675" r:id="rId7"/>
    <p:sldId id="676" r:id="rId8"/>
    <p:sldId id="677" r:id="rId9"/>
    <p:sldId id="680" r:id="rId10"/>
    <p:sldId id="678" r:id="rId11"/>
    <p:sldId id="679" r:id="rId12"/>
    <p:sldId id="684" r:id="rId13"/>
    <p:sldId id="681" r:id="rId14"/>
    <p:sldId id="682" r:id="rId15"/>
    <p:sldId id="736" r:id="rId16"/>
    <p:sldId id="737" r:id="rId17"/>
    <p:sldId id="738" r:id="rId18"/>
    <p:sldId id="683" r:id="rId19"/>
    <p:sldId id="685" r:id="rId20"/>
    <p:sldId id="686" r:id="rId21"/>
    <p:sldId id="687" r:id="rId22"/>
    <p:sldId id="688" r:id="rId23"/>
    <p:sldId id="689" r:id="rId24"/>
    <p:sldId id="693" r:id="rId25"/>
    <p:sldId id="694" r:id="rId26"/>
    <p:sldId id="695" r:id="rId27"/>
    <p:sldId id="696" r:id="rId28"/>
    <p:sldId id="697" r:id="rId29"/>
    <p:sldId id="700" r:id="rId30"/>
    <p:sldId id="698" r:id="rId31"/>
    <p:sldId id="701" r:id="rId32"/>
    <p:sldId id="739" r:id="rId33"/>
    <p:sldId id="703" r:id="rId34"/>
    <p:sldId id="702" r:id="rId35"/>
    <p:sldId id="704" r:id="rId36"/>
    <p:sldId id="705" r:id="rId37"/>
    <p:sldId id="598" r:id="rId38"/>
    <p:sldId id="740" r:id="rId39"/>
    <p:sldId id="706" r:id="rId40"/>
    <p:sldId id="708" r:id="rId41"/>
    <p:sldId id="741" r:id="rId42"/>
    <p:sldId id="714" r:id="rId43"/>
    <p:sldId id="709" r:id="rId44"/>
    <p:sldId id="710" r:id="rId45"/>
    <p:sldId id="745" r:id="rId46"/>
    <p:sldId id="742" r:id="rId47"/>
    <p:sldId id="715" r:id="rId48"/>
    <p:sldId id="711" r:id="rId49"/>
    <p:sldId id="600" r:id="rId50"/>
    <p:sldId id="716" r:id="rId51"/>
    <p:sldId id="707" r:id="rId52"/>
    <p:sldId id="722" r:id="rId53"/>
    <p:sldId id="746" r:id="rId54"/>
    <p:sldId id="724" r:id="rId55"/>
    <p:sldId id="725" r:id="rId56"/>
    <p:sldId id="726" r:id="rId57"/>
    <p:sldId id="727" r:id="rId58"/>
    <p:sldId id="728" r:id="rId59"/>
    <p:sldId id="729" r:id="rId60"/>
    <p:sldId id="730" r:id="rId61"/>
    <p:sldId id="731" r:id="rId62"/>
    <p:sldId id="732" r:id="rId63"/>
    <p:sldId id="733" r:id="rId64"/>
    <p:sldId id="734" r:id="rId65"/>
    <p:sldId id="712" r:id="rId66"/>
    <p:sldId id="744" r:id="rId67"/>
    <p:sldId id="717" r:id="rId68"/>
    <p:sldId id="735" r:id="rId69"/>
    <p:sldId id="570" r:id="rId70"/>
    <p:sldId id="266" r:id="rId71"/>
    <p:sldId id="690" r:id="rId72"/>
    <p:sldId id="691" r:id="rId73"/>
    <p:sldId id="692" r:id="rId74"/>
    <p:sldId id="743" r:id="rId75"/>
    <p:sldId id="718" r:id="rId7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86"/>
            <p14:sldId id="587"/>
          </p14:sldIdLst>
        </p14:section>
        <p14:section name="V.1. Advanced Optimizers ideas" id="{D1FD8DDA-3499-4B21-9A7F-2DFBD8DDF3F1}">
          <p14:sldIdLst>
            <p14:sldId id="597"/>
            <p14:sldId id="675"/>
            <p14:sldId id="676"/>
            <p14:sldId id="677"/>
            <p14:sldId id="680"/>
            <p14:sldId id="678"/>
            <p14:sldId id="679"/>
            <p14:sldId id="684"/>
            <p14:sldId id="681"/>
          </p14:sldIdLst>
        </p14:section>
        <p14:section name="V.2. Adding Momentum to GD" id="{ACF24FA6-1E0F-460D-8C11-6A160A2F3E2B}">
          <p14:sldIdLst>
            <p14:sldId id="682"/>
            <p14:sldId id="736"/>
            <p14:sldId id="737"/>
            <p14:sldId id="738"/>
            <p14:sldId id="683"/>
            <p14:sldId id="685"/>
            <p14:sldId id="686"/>
            <p14:sldId id="687"/>
            <p14:sldId id="688"/>
            <p14:sldId id="689"/>
          </p14:sldIdLst>
        </p14:section>
        <p14:section name="V.3. Learning Rate Decay" id="{C41E6400-669E-45B0-8AF4-CCC73AEE345F}">
          <p14:sldIdLst>
            <p14:sldId id="693"/>
            <p14:sldId id="694"/>
            <p14:sldId id="695"/>
            <p14:sldId id="696"/>
          </p14:sldIdLst>
        </p14:section>
        <p14:section name="V.4. Gradient Based Learning Rate Control" id="{BECEA7C3-8F70-4DB8-819C-82AC876A90E7}">
          <p14:sldIdLst>
            <p14:sldId id="697"/>
            <p14:sldId id="700"/>
            <p14:sldId id="698"/>
            <p14:sldId id="701"/>
            <p14:sldId id="739"/>
            <p14:sldId id="703"/>
            <p14:sldId id="702"/>
          </p14:sldIdLst>
        </p14:section>
        <p14:section name="V.6. AdaGrad" id="{A276D85E-CD2B-4EF8-9DF8-039CFF00C17F}">
          <p14:sldIdLst>
            <p14:sldId id="704"/>
            <p14:sldId id="705"/>
            <p14:sldId id="598"/>
            <p14:sldId id="740"/>
            <p14:sldId id="706"/>
          </p14:sldIdLst>
        </p14:section>
        <p14:section name="V.7. RMSProp" id="{6B40AE8F-D4D3-4B75-9205-E9CFB29AD107}">
          <p14:sldIdLst>
            <p14:sldId id="708"/>
            <p14:sldId id="741"/>
            <p14:sldId id="714"/>
            <p14:sldId id="709"/>
          </p14:sldIdLst>
        </p14:section>
        <p14:section name="V.8. Adam" id="{C4298EF4-7B37-4E26-8585-185F1A5C24D2}">
          <p14:sldIdLst>
            <p14:sldId id="710"/>
            <p14:sldId id="745"/>
            <p14:sldId id="742"/>
            <p14:sldId id="715"/>
            <p14:sldId id="711"/>
          </p14:sldIdLst>
        </p14:section>
        <p14:section name="V.9 Optimizers Comparisons" id="{03DA2E64-CBAE-4259-A1BA-43B41093B3DC}">
          <p14:sldIdLst>
            <p14:sldId id="600"/>
            <p14:sldId id="716"/>
            <p14:sldId id="707"/>
          </p14:sldIdLst>
        </p14:section>
        <p14:section name="VI.1. The stochastic gradient descent" id="{A7A584A2-7E3A-46C4-95B9-5291125C5C11}">
          <p14:sldIdLst>
            <p14:sldId id="722"/>
            <p14:sldId id="746"/>
            <p14:sldId id="724"/>
            <p14:sldId id="725"/>
            <p14:sldId id="726"/>
            <p14:sldId id="727"/>
          </p14:sldIdLst>
        </p14:section>
        <p14:section name="VI.2. The mini-batch gradient decent" id="{F48D15CB-3769-460C-8E63-E7A7223594F9}">
          <p14:sldIdLst>
            <p14:sldId id="728"/>
            <p14:sldId id="729"/>
            <p14:sldId id="730"/>
            <p14:sldId id="731"/>
            <p14:sldId id="732"/>
            <p14:sldId id="733"/>
            <p14:sldId id="734"/>
          </p14:sldIdLst>
        </p14:section>
        <p14:section name="VI.3. Combining everything into a great optimizer" id="{2717C971-807E-4CA6-A699-BD23562704DD}">
          <p14:sldIdLst>
            <p14:sldId id="712"/>
            <p14:sldId id="744"/>
          </p14:sldIdLst>
        </p14:section>
        <p14:section name="References and watchlist" id="{217B8593-1CA5-408D-B198-A5E6ACAB5948}">
          <p14:sldIdLst>
            <p14:sldId id="717"/>
            <p14:sldId id="735"/>
            <p14:sldId id="570"/>
            <p14:sldId id="266"/>
          </p14:sldIdLst>
        </p14:section>
        <p14:section name="Bonus - The Nesterov Momentum" id="{89384630-3E78-4E42-9056-F6679AB2C4AC}">
          <p14:sldIdLst>
            <p14:sldId id="690"/>
            <p14:sldId id="691"/>
            <p14:sldId id="692"/>
          </p14:sldIdLst>
        </p14:section>
        <p14:section name="Bonus - Additional optimizers" id="{6E344145-E126-4187-B48A-763AE426DC42}">
          <p14:sldIdLst>
            <p14:sldId id="743"/>
            <p14:sldId id="71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46D5FF6-7DB7-404F-BA64-30B02D8512C5}" v="453" dt="2024-01-29T05:00:12.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8/10/relationships/authors" Targe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E88ABC68-ECC2-4881-90AE-AA1E44CDA69B}"/>
    <pc:docChg chg="undo custSel addSld modSld addSection modSection">
      <pc:chgData name="Matthieu De Mari" userId="dfb708c9-d8dc-439f-9a3b-c772bf4a311c" providerId="ADAL" clId="{E88ABC68-ECC2-4881-90AE-AA1E44CDA69B}" dt="2023-06-16T06:40:12.206" v="162" actId="17846"/>
      <pc:docMkLst>
        <pc:docMk/>
      </pc:docMkLst>
      <pc:sldChg chg="modSp mod">
        <pc:chgData name="Matthieu De Mari" userId="dfb708c9-d8dc-439f-9a3b-c772bf4a311c" providerId="ADAL" clId="{E88ABC68-ECC2-4881-90AE-AA1E44CDA69B}" dt="2023-06-15T10:29:31.301" v="11" actId="20577"/>
        <pc:sldMkLst>
          <pc:docMk/>
          <pc:sldMk cId="553405563" sldId="681"/>
        </pc:sldMkLst>
        <pc:spChg chg="mod">
          <ac:chgData name="Matthieu De Mari" userId="dfb708c9-d8dc-439f-9a3b-c772bf4a311c" providerId="ADAL" clId="{E88ABC68-ECC2-4881-90AE-AA1E44CDA69B}" dt="2023-06-15T10:29:31.301" v="11" actId="20577"/>
          <ac:spMkLst>
            <pc:docMk/>
            <pc:sldMk cId="553405563" sldId="681"/>
            <ac:spMk id="5" creationId="{9B96C5E7-61E6-9340-C448-F95002A2315C}"/>
          </ac:spMkLst>
        </pc:spChg>
      </pc:sldChg>
      <pc:sldChg chg="addSp delSp modSp mod">
        <pc:chgData name="Matthieu De Mari" userId="dfb708c9-d8dc-439f-9a3b-c772bf4a311c" providerId="ADAL" clId="{E88ABC68-ECC2-4881-90AE-AA1E44CDA69B}" dt="2023-06-16T06:35:51.586" v="58" actId="478"/>
        <pc:sldMkLst>
          <pc:docMk/>
          <pc:sldMk cId="1861894177" sldId="682"/>
        </pc:sldMkLst>
        <pc:spChg chg="mod">
          <ac:chgData name="Matthieu De Mari" userId="dfb708c9-d8dc-439f-9a3b-c772bf4a311c" providerId="ADAL" clId="{E88ABC68-ECC2-4881-90AE-AA1E44CDA69B}" dt="2023-06-15T10:29:41.146" v="27" actId="20577"/>
          <ac:spMkLst>
            <pc:docMk/>
            <pc:sldMk cId="1861894177" sldId="682"/>
            <ac:spMk id="3" creationId="{2A041A3D-657F-3F7B-EC53-EEC71F3F4D85}"/>
          </ac:spMkLst>
        </pc:spChg>
        <pc:spChg chg="del">
          <ac:chgData name="Matthieu De Mari" userId="dfb708c9-d8dc-439f-9a3b-c772bf4a311c" providerId="ADAL" clId="{E88ABC68-ECC2-4881-90AE-AA1E44CDA69B}" dt="2023-06-16T06:35:50.908" v="57" actId="478"/>
          <ac:spMkLst>
            <pc:docMk/>
            <pc:sldMk cId="1861894177" sldId="682"/>
            <ac:spMk id="4" creationId="{69D8783B-E536-7357-0ACB-1218956938D9}"/>
          </ac:spMkLst>
        </pc:spChg>
        <pc:spChg chg="add del mod">
          <ac:chgData name="Matthieu De Mari" userId="dfb708c9-d8dc-439f-9a3b-c772bf4a311c" providerId="ADAL" clId="{E88ABC68-ECC2-4881-90AE-AA1E44CDA69B}" dt="2023-06-16T06:35:51.586" v="58" actId="478"/>
          <ac:spMkLst>
            <pc:docMk/>
            <pc:sldMk cId="1861894177" sldId="682"/>
            <ac:spMk id="6" creationId="{A9282CAB-B811-D09F-A5AC-C49F497AD0C4}"/>
          </ac:spMkLst>
        </pc:spChg>
      </pc:sldChg>
      <pc:sldChg chg="addSp delSp modSp mod modClrScheme chgLayout">
        <pc:chgData name="Matthieu De Mari" userId="dfb708c9-d8dc-439f-9a3b-c772bf4a311c" providerId="ADAL" clId="{E88ABC68-ECC2-4881-90AE-AA1E44CDA69B}" dt="2023-06-15T10:31:21.861" v="54" actId="14100"/>
        <pc:sldMkLst>
          <pc:docMk/>
          <pc:sldMk cId="2842754368" sldId="683"/>
        </pc:sldMkLst>
        <pc:spChg chg="mod ord">
          <ac:chgData name="Matthieu De Mari" userId="dfb708c9-d8dc-439f-9a3b-c772bf4a311c" providerId="ADAL" clId="{E88ABC68-ECC2-4881-90AE-AA1E44CDA69B}" dt="2023-06-15T10:30:52.763" v="46" actId="20577"/>
          <ac:spMkLst>
            <pc:docMk/>
            <pc:sldMk cId="2842754368" sldId="683"/>
            <ac:spMk id="2" creationId="{5671CD40-9CEF-7D65-BA64-AB994C315426}"/>
          </ac:spMkLst>
        </pc:spChg>
        <pc:spChg chg="mod ord">
          <ac:chgData name="Matthieu De Mari" userId="dfb708c9-d8dc-439f-9a3b-c772bf4a311c" providerId="ADAL" clId="{E88ABC68-ECC2-4881-90AE-AA1E44CDA69B}" dt="2023-06-15T10:30:18.670" v="34" actId="20577"/>
          <ac:spMkLst>
            <pc:docMk/>
            <pc:sldMk cId="2842754368" sldId="683"/>
            <ac:spMk id="3" creationId="{2A041A3D-657F-3F7B-EC53-EEC71F3F4D85}"/>
          </ac:spMkLst>
        </pc:spChg>
        <pc:spChg chg="add del mod ord">
          <ac:chgData name="Matthieu De Mari" userId="dfb708c9-d8dc-439f-9a3b-c772bf4a311c" providerId="ADAL" clId="{E88ABC68-ECC2-4881-90AE-AA1E44CDA69B}" dt="2023-06-15T10:30:23.587" v="35" actId="478"/>
          <ac:spMkLst>
            <pc:docMk/>
            <pc:sldMk cId="2842754368" sldId="683"/>
            <ac:spMk id="4" creationId="{82B1BBAE-A188-1C8E-E909-186D759986F1}"/>
          </ac:spMkLst>
        </pc:spChg>
        <pc:spChg chg="mod">
          <ac:chgData name="Matthieu De Mari" userId="dfb708c9-d8dc-439f-9a3b-c772bf4a311c" providerId="ADAL" clId="{E88ABC68-ECC2-4881-90AE-AA1E44CDA69B}" dt="2023-06-15T10:31:08.388" v="50" actId="14100"/>
          <ac:spMkLst>
            <pc:docMk/>
            <pc:sldMk cId="2842754368" sldId="683"/>
            <ac:spMk id="9" creationId="{A0BBB4B2-DCE0-BDB2-BD46-B19F3707FC91}"/>
          </ac:spMkLst>
        </pc:spChg>
        <pc:picChg chg="add mod modCrop">
          <ac:chgData name="Matthieu De Mari" userId="dfb708c9-d8dc-439f-9a3b-c772bf4a311c" providerId="ADAL" clId="{E88ABC68-ECC2-4881-90AE-AA1E44CDA69B}" dt="2023-06-15T10:31:21.861" v="54" actId="14100"/>
          <ac:picMkLst>
            <pc:docMk/>
            <pc:sldMk cId="2842754368" sldId="683"/>
            <ac:picMk id="5" creationId="{9315F0E1-F7F1-7B48-22B6-76F3EDF0EB7A}"/>
          </ac:picMkLst>
        </pc:picChg>
        <pc:picChg chg="mod modCrop">
          <ac:chgData name="Matthieu De Mari" userId="dfb708c9-d8dc-439f-9a3b-c772bf4a311c" providerId="ADAL" clId="{E88ABC68-ECC2-4881-90AE-AA1E44CDA69B}" dt="2023-06-15T10:30:55.800" v="47" actId="1076"/>
          <ac:picMkLst>
            <pc:docMk/>
            <pc:sldMk cId="2842754368" sldId="683"/>
            <ac:picMk id="8" creationId="{2DF294E3-D542-A77F-D00F-B8807CEB2F1B}"/>
          </ac:picMkLst>
        </pc:picChg>
      </pc:sldChg>
      <pc:sldChg chg="modSp mod">
        <pc:chgData name="Matthieu De Mari" userId="dfb708c9-d8dc-439f-9a3b-c772bf4a311c" providerId="ADAL" clId="{E88ABC68-ECC2-4881-90AE-AA1E44CDA69B}" dt="2023-06-15T10:28:54.696" v="1" actId="33524"/>
        <pc:sldMkLst>
          <pc:docMk/>
          <pc:sldMk cId="471935524" sldId="684"/>
        </pc:sldMkLst>
        <pc:spChg chg="mod">
          <ac:chgData name="Matthieu De Mari" userId="dfb708c9-d8dc-439f-9a3b-c772bf4a311c" providerId="ADAL" clId="{E88ABC68-ECC2-4881-90AE-AA1E44CDA69B}" dt="2023-06-15T10:28:54.696" v="1" actId="33524"/>
          <ac:spMkLst>
            <pc:docMk/>
            <pc:sldMk cId="471935524" sldId="684"/>
            <ac:spMk id="5" creationId="{9B96C5E7-61E6-9340-C448-F95002A2315C}"/>
          </ac:spMkLst>
        </pc:spChg>
      </pc:sldChg>
      <pc:sldChg chg="modSp mod">
        <pc:chgData name="Matthieu De Mari" userId="dfb708c9-d8dc-439f-9a3b-c772bf4a311c" providerId="ADAL" clId="{E88ABC68-ECC2-4881-90AE-AA1E44CDA69B}" dt="2023-06-16T06:37:43.819" v="103" actId="113"/>
        <pc:sldMkLst>
          <pc:docMk/>
          <pc:sldMk cId="4216766390" sldId="686"/>
        </pc:sldMkLst>
        <pc:spChg chg="mod">
          <ac:chgData name="Matthieu De Mari" userId="dfb708c9-d8dc-439f-9a3b-c772bf4a311c" providerId="ADAL" clId="{E88ABC68-ECC2-4881-90AE-AA1E44CDA69B}" dt="2023-06-16T06:37:43.819" v="103" actId="113"/>
          <ac:spMkLst>
            <pc:docMk/>
            <pc:sldMk cId="4216766390" sldId="686"/>
            <ac:spMk id="3" creationId="{2A041A3D-657F-3F7B-EC53-EEC71F3F4D85}"/>
          </ac:spMkLst>
        </pc:spChg>
      </pc:sldChg>
      <pc:sldChg chg="addSp delSp modSp mod">
        <pc:chgData name="Matthieu De Mari" userId="dfb708c9-d8dc-439f-9a3b-c772bf4a311c" providerId="ADAL" clId="{E88ABC68-ECC2-4881-90AE-AA1E44CDA69B}" dt="2023-06-16T06:37:55.563" v="111" actId="20577"/>
        <pc:sldMkLst>
          <pc:docMk/>
          <pc:sldMk cId="1952498485" sldId="687"/>
        </pc:sldMkLst>
        <pc:spChg chg="mod">
          <ac:chgData name="Matthieu De Mari" userId="dfb708c9-d8dc-439f-9a3b-c772bf4a311c" providerId="ADAL" clId="{E88ABC68-ECC2-4881-90AE-AA1E44CDA69B}" dt="2023-06-16T06:37:55.563" v="111" actId="20577"/>
          <ac:spMkLst>
            <pc:docMk/>
            <pc:sldMk cId="1952498485" sldId="687"/>
            <ac:spMk id="3" creationId="{2A041A3D-657F-3F7B-EC53-EEC71F3F4D85}"/>
          </ac:spMkLst>
        </pc:spChg>
        <pc:picChg chg="add del mod">
          <ac:chgData name="Matthieu De Mari" userId="dfb708c9-d8dc-439f-9a3b-c772bf4a311c" providerId="ADAL" clId="{E88ABC68-ECC2-4881-90AE-AA1E44CDA69B}" dt="2023-06-16T06:37:47.235" v="105"/>
          <ac:picMkLst>
            <pc:docMk/>
            <pc:sldMk cId="1952498485" sldId="687"/>
            <ac:picMk id="5" creationId="{8E70768F-2A9B-8999-FFCC-B4EEF4D784A3}"/>
          </ac:picMkLst>
        </pc:picChg>
      </pc:sldChg>
      <pc:sldChg chg="modSp mod">
        <pc:chgData name="Matthieu De Mari" userId="dfb708c9-d8dc-439f-9a3b-c772bf4a311c" providerId="ADAL" clId="{E88ABC68-ECC2-4881-90AE-AA1E44CDA69B}" dt="2023-06-16T06:38:19.355" v="150" actId="20577"/>
        <pc:sldMkLst>
          <pc:docMk/>
          <pc:sldMk cId="1712839065" sldId="688"/>
        </pc:sldMkLst>
        <pc:spChg chg="mod">
          <ac:chgData name="Matthieu De Mari" userId="dfb708c9-d8dc-439f-9a3b-c772bf4a311c" providerId="ADAL" clId="{E88ABC68-ECC2-4881-90AE-AA1E44CDA69B}" dt="2023-06-16T06:38:19.355" v="150" actId="20577"/>
          <ac:spMkLst>
            <pc:docMk/>
            <pc:sldMk cId="1712839065" sldId="688"/>
            <ac:spMk id="3" creationId="{2A041A3D-657F-3F7B-EC53-EEC71F3F4D85}"/>
          </ac:spMkLst>
        </pc:spChg>
      </pc:sldChg>
      <pc:sldChg chg="addSp delSp modSp add mod">
        <pc:chgData name="Matthieu De Mari" userId="dfb708c9-d8dc-439f-9a3b-c772bf4a311c" providerId="ADAL" clId="{E88ABC68-ECC2-4881-90AE-AA1E44CDA69B}" dt="2023-06-16T06:36:39.913" v="70" actId="208"/>
        <pc:sldMkLst>
          <pc:docMk/>
          <pc:sldMk cId="1792693575" sldId="736"/>
        </pc:sldMkLst>
        <pc:spChg chg="del">
          <ac:chgData name="Matthieu De Mari" userId="dfb708c9-d8dc-439f-9a3b-c772bf4a311c" providerId="ADAL" clId="{E88ABC68-ECC2-4881-90AE-AA1E44CDA69B}" dt="2023-06-16T06:35:55.415" v="59" actId="478"/>
          <ac:spMkLst>
            <pc:docMk/>
            <pc:sldMk cId="1792693575" sldId="736"/>
            <ac:spMk id="4" creationId="{69D8783B-E536-7357-0ACB-1218956938D9}"/>
          </ac:spMkLst>
        </pc:spChg>
        <pc:spChg chg="add del mod">
          <ac:chgData name="Matthieu De Mari" userId="dfb708c9-d8dc-439f-9a3b-c772bf4a311c" providerId="ADAL" clId="{E88ABC68-ECC2-4881-90AE-AA1E44CDA69B}" dt="2023-06-16T06:35:56.401" v="60" actId="478"/>
          <ac:spMkLst>
            <pc:docMk/>
            <pc:sldMk cId="1792693575" sldId="736"/>
            <ac:spMk id="6" creationId="{6B563E2D-9128-E362-C3E3-1D8E36424A8C}"/>
          </ac:spMkLst>
        </pc:spChg>
        <pc:spChg chg="add mod">
          <ac:chgData name="Matthieu De Mari" userId="dfb708c9-d8dc-439f-9a3b-c772bf4a311c" providerId="ADAL" clId="{E88ABC68-ECC2-4881-90AE-AA1E44CDA69B}" dt="2023-06-16T06:36:39.913" v="70" actId="208"/>
          <ac:spMkLst>
            <pc:docMk/>
            <pc:sldMk cId="1792693575" sldId="736"/>
            <ac:spMk id="9" creationId="{746533DC-EDE3-59E0-19F6-EEE0168C98FF}"/>
          </ac:spMkLst>
        </pc:spChg>
        <pc:picChg chg="add mod modCrop">
          <ac:chgData name="Matthieu De Mari" userId="dfb708c9-d8dc-439f-9a3b-c772bf4a311c" providerId="ADAL" clId="{E88ABC68-ECC2-4881-90AE-AA1E44CDA69B}" dt="2023-06-16T06:36:11.029" v="67" actId="1440"/>
          <ac:picMkLst>
            <pc:docMk/>
            <pc:sldMk cId="1792693575" sldId="736"/>
            <ac:picMk id="8" creationId="{5490A222-F93E-4885-56E3-4C8A88402C74}"/>
          </ac:picMkLst>
        </pc:picChg>
      </pc:sldChg>
      <pc:sldChg chg="addSp delSp modSp add mod">
        <pc:chgData name="Matthieu De Mari" userId="dfb708c9-d8dc-439f-9a3b-c772bf4a311c" providerId="ADAL" clId="{E88ABC68-ECC2-4881-90AE-AA1E44CDA69B}" dt="2023-06-16T06:36:53.101" v="73" actId="478"/>
        <pc:sldMkLst>
          <pc:docMk/>
          <pc:sldMk cId="2325798533" sldId="737"/>
        </pc:sldMkLst>
        <pc:spChg chg="del">
          <ac:chgData name="Matthieu De Mari" userId="dfb708c9-d8dc-439f-9a3b-c772bf4a311c" providerId="ADAL" clId="{E88ABC68-ECC2-4881-90AE-AA1E44CDA69B}" dt="2023-06-16T06:36:52.429" v="72" actId="478"/>
          <ac:spMkLst>
            <pc:docMk/>
            <pc:sldMk cId="2325798533" sldId="737"/>
            <ac:spMk id="4" creationId="{69D8783B-E536-7357-0ACB-1218956938D9}"/>
          </ac:spMkLst>
        </pc:spChg>
        <pc:spChg chg="add del mod">
          <ac:chgData name="Matthieu De Mari" userId="dfb708c9-d8dc-439f-9a3b-c772bf4a311c" providerId="ADAL" clId="{E88ABC68-ECC2-4881-90AE-AA1E44CDA69B}" dt="2023-06-16T06:36:53.101" v="73" actId="478"/>
          <ac:spMkLst>
            <pc:docMk/>
            <pc:sldMk cId="2325798533" sldId="737"/>
            <ac:spMk id="6" creationId="{E92D3C44-4235-77F6-A84B-1BBECEFAF7C9}"/>
          </ac:spMkLst>
        </pc:spChg>
      </pc:sldChg>
      <pc:sldChg chg="add">
        <pc:chgData name="Matthieu De Mari" userId="dfb708c9-d8dc-439f-9a3b-c772bf4a311c" providerId="ADAL" clId="{E88ABC68-ECC2-4881-90AE-AA1E44CDA69B}" dt="2023-06-16T06:36:49.997" v="71" actId="2890"/>
        <pc:sldMkLst>
          <pc:docMk/>
          <pc:sldMk cId="2106729407" sldId="738"/>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docChgLst>
    <pc:chgData name="Matthieu De Mari" userId="dfb708c9-d8dc-439f-9a3b-c772bf4a311c" providerId="ADAL" clId="{DABBD1D5-C68D-4FAC-B873-8AD9D5A5E657}"/>
    <pc:docChg chg="undo custSel addSld delSld modSld delSection modSection">
      <pc:chgData name="Matthieu De Mari" userId="dfb708c9-d8dc-439f-9a3b-c772bf4a311c" providerId="ADAL" clId="{DABBD1D5-C68D-4FAC-B873-8AD9D5A5E657}" dt="2023-01-31T04:37:15.558" v="980" actId="20577"/>
      <pc:docMkLst>
        <pc:docMk/>
      </pc:docMkLst>
      <pc:sldChg chg="modSp mod">
        <pc:chgData name="Matthieu De Mari" userId="dfb708c9-d8dc-439f-9a3b-c772bf4a311c" providerId="ADAL" clId="{DABBD1D5-C68D-4FAC-B873-8AD9D5A5E657}" dt="2023-01-31T02:14:09.650" v="641" actId="20577"/>
        <pc:sldMkLst>
          <pc:docMk/>
          <pc:sldMk cId="1893873068" sldId="266"/>
        </pc:sldMkLst>
        <pc:spChg chg="mod">
          <ac:chgData name="Matthieu De Mari" userId="dfb708c9-d8dc-439f-9a3b-c772bf4a311c" providerId="ADAL" clId="{DABBD1D5-C68D-4FAC-B873-8AD9D5A5E657}" dt="2023-01-31T02:14:09.650" v="641" actId="20577"/>
          <ac:spMkLst>
            <pc:docMk/>
            <pc:sldMk cId="1893873068" sldId="266"/>
            <ac:spMk id="5" creationId="{7D0CB248-82F3-414A-84E4-14EF63C7FB27}"/>
          </ac:spMkLst>
        </pc:spChg>
      </pc:sldChg>
      <pc:sldChg chg="del">
        <pc:chgData name="Matthieu De Mari" userId="dfb708c9-d8dc-439f-9a3b-c772bf4a311c" providerId="ADAL" clId="{DABBD1D5-C68D-4FAC-B873-8AD9D5A5E657}" dt="2023-01-31T02:03:49.848" v="18" actId="47"/>
        <pc:sldMkLst>
          <pc:docMk/>
          <pc:sldMk cId="3880949074" sldId="267"/>
        </pc:sldMkLst>
      </pc:sldChg>
      <pc:sldChg chg="del">
        <pc:chgData name="Matthieu De Mari" userId="dfb708c9-d8dc-439f-9a3b-c772bf4a311c" providerId="ADAL" clId="{DABBD1D5-C68D-4FAC-B873-8AD9D5A5E657}" dt="2023-01-31T02:03:32.728" v="17" actId="47"/>
        <pc:sldMkLst>
          <pc:docMk/>
          <pc:sldMk cId="1036081419" sldId="346"/>
        </pc:sldMkLst>
      </pc:sldChg>
      <pc:sldChg chg="del">
        <pc:chgData name="Matthieu De Mari" userId="dfb708c9-d8dc-439f-9a3b-c772bf4a311c" providerId="ADAL" clId="{DABBD1D5-C68D-4FAC-B873-8AD9D5A5E657}" dt="2023-01-31T02:03:05.221" v="0" actId="47"/>
        <pc:sldMkLst>
          <pc:docMk/>
          <pc:sldMk cId="3208516839" sldId="564"/>
        </pc:sldMkLst>
      </pc:sldChg>
      <pc:sldChg chg="del">
        <pc:chgData name="Matthieu De Mari" userId="dfb708c9-d8dc-439f-9a3b-c772bf4a311c" providerId="ADAL" clId="{DABBD1D5-C68D-4FAC-B873-8AD9D5A5E657}" dt="2023-01-31T02:03:05.221" v="0" actId="47"/>
        <pc:sldMkLst>
          <pc:docMk/>
          <pc:sldMk cId="2506094589" sldId="565"/>
        </pc:sldMkLst>
      </pc:sldChg>
      <pc:sldChg chg="del">
        <pc:chgData name="Matthieu De Mari" userId="dfb708c9-d8dc-439f-9a3b-c772bf4a311c" providerId="ADAL" clId="{DABBD1D5-C68D-4FAC-B873-8AD9D5A5E657}" dt="2023-01-31T02:03:05.221" v="0" actId="47"/>
        <pc:sldMkLst>
          <pc:docMk/>
          <pc:sldMk cId="2861982866" sldId="566"/>
        </pc:sldMkLst>
      </pc:sldChg>
      <pc:sldChg chg="addSp delSp modSp mod">
        <pc:chgData name="Matthieu De Mari" userId="dfb708c9-d8dc-439f-9a3b-c772bf4a311c" providerId="ADAL" clId="{DABBD1D5-C68D-4FAC-B873-8AD9D5A5E657}" dt="2023-01-31T02:18:33.217" v="914" actId="113"/>
        <pc:sldMkLst>
          <pc:docMk/>
          <pc:sldMk cId="548617228" sldId="570"/>
        </pc:sldMkLst>
        <pc:spChg chg="mod">
          <ac:chgData name="Matthieu De Mari" userId="dfb708c9-d8dc-439f-9a3b-c772bf4a311c" providerId="ADAL" clId="{DABBD1D5-C68D-4FAC-B873-8AD9D5A5E657}" dt="2023-01-31T02:18:33.217" v="914" actId="113"/>
          <ac:spMkLst>
            <pc:docMk/>
            <pc:sldMk cId="548617228" sldId="570"/>
            <ac:spMk id="3" creationId="{E475B357-0886-EDDA-5F55-77F580FB4D9B}"/>
          </ac:spMkLst>
        </pc:spChg>
        <pc:spChg chg="add del">
          <ac:chgData name="Matthieu De Mari" userId="dfb708c9-d8dc-439f-9a3b-c772bf4a311c" providerId="ADAL" clId="{DABBD1D5-C68D-4FAC-B873-8AD9D5A5E657}" dt="2023-01-31T02:14:45.852" v="643"/>
          <ac:spMkLst>
            <pc:docMk/>
            <pc:sldMk cId="548617228" sldId="570"/>
            <ac:spMk id="4" creationId="{520DB3F3-E5E9-199C-1211-A93CA07882E5}"/>
          </ac:spMkLst>
        </pc:spChg>
        <pc:spChg chg="add del">
          <ac:chgData name="Matthieu De Mari" userId="dfb708c9-d8dc-439f-9a3b-c772bf4a311c" providerId="ADAL" clId="{DABBD1D5-C68D-4FAC-B873-8AD9D5A5E657}" dt="2023-01-31T02:15:08.255" v="700"/>
          <ac:spMkLst>
            <pc:docMk/>
            <pc:sldMk cId="548617228" sldId="570"/>
            <ac:spMk id="5" creationId="{C53EE3F6-3ED8-D019-D2EC-0A8112377199}"/>
          </ac:spMkLst>
        </pc:spChg>
        <pc:picChg chg="add del">
          <ac:chgData name="Matthieu De Mari" userId="dfb708c9-d8dc-439f-9a3b-c772bf4a311c" providerId="ADAL" clId="{DABBD1D5-C68D-4FAC-B873-8AD9D5A5E657}" dt="2023-01-31T02:14:45.852" v="643"/>
          <ac:picMkLst>
            <pc:docMk/>
            <pc:sldMk cId="548617228" sldId="570"/>
            <ac:picMk id="1026" creationId="{36616506-67F7-BF16-2F15-CB558A3070E5}"/>
          </ac:picMkLst>
        </pc:picChg>
        <pc:picChg chg="add del">
          <ac:chgData name="Matthieu De Mari" userId="dfb708c9-d8dc-439f-9a3b-c772bf4a311c" providerId="ADAL" clId="{DABBD1D5-C68D-4FAC-B873-8AD9D5A5E657}" dt="2023-01-31T02:15:08.255" v="700"/>
          <ac:picMkLst>
            <pc:docMk/>
            <pc:sldMk cId="548617228" sldId="570"/>
            <ac:picMk id="1028" creationId="{1F738B1B-5266-9078-2F14-0E23801BD483}"/>
          </ac:picMkLst>
        </pc:picChg>
      </pc:sldChg>
      <pc:sldChg chg="del">
        <pc:chgData name="Matthieu De Mari" userId="dfb708c9-d8dc-439f-9a3b-c772bf4a311c" providerId="ADAL" clId="{DABBD1D5-C68D-4FAC-B873-8AD9D5A5E657}" dt="2023-01-31T02:03:05.221" v="0" actId="47"/>
        <pc:sldMkLst>
          <pc:docMk/>
          <pc:sldMk cId="1620224169" sldId="577"/>
        </pc:sldMkLst>
      </pc:sldChg>
      <pc:sldChg chg="del">
        <pc:chgData name="Matthieu De Mari" userId="dfb708c9-d8dc-439f-9a3b-c772bf4a311c" providerId="ADAL" clId="{DABBD1D5-C68D-4FAC-B873-8AD9D5A5E657}" dt="2023-01-31T02:03:05.221" v="0" actId="47"/>
        <pc:sldMkLst>
          <pc:docMk/>
          <pc:sldMk cId="174187107" sldId="578"/>
        </pc:sldMkLst>
      </pc:sldChg>
      <pc:sldChg chg="del">
        <pc:chgData name="Matthieu De Mari" userId="dfb708c9-d8dc-439f-9a3b-c772bf4a311c" providerId="ADAL" clId="{DABBD1D5-C68D-4FAC-B873-8AD9D5A5E657}" dt="2023-01-31T02:03:05.221" v="0" actId="47"/>
        <pc:sldMkLst>
          <pc:docMk/>
          <pc:sldMk cId="3045576156" sldId="579"/>
        </pc:sldMkLst>
      </pc:sldChg>
      <pc:sldChg chg="del">
        <pc:chgData name="Matthieu De Mari" userId="dfb708c9-d8dc-439f-9a3b-c772bf4a311c" providerId="ADAL" clId="{DABBD1D5-C68D-4FAC-B873-8AD9D5A5E657}" dt="2023-01-31T02:03:05.221" v="0" actId="47"/>
        <pc:sldMkLst>
          <pc:docMk/>
          <pc:sldMk cId="2134879360" sldId="581"/>
        </pc:sldMkLst>
      </pc:sldChg>
      <pc:sldChg chg="del">
        <pc:chgData name="Matthieu De Mari" userId="dfb708c9-d8dc-439f-9a3b-c772bf4a311c" providerId="ADAL" clId="{DABBD1D5-C68D-4FAC-B873-8AD9D5A5E657}" dt="2023-01-31T02:03:05.221" v="0" actId="47"/>
        <pc:sldMkLst>
          <pc:docMk/>
          <pc:sldMk cId="1162878205" sldId="582"/>
        </pc:sldMkLst>
      </pc:sldChg>
      <pc:sldChg chg="del">
        <pc:chgData name="Matthieu De Mari" userId="dfb708c9-d8dc-439f-9a3b-c772bf4a311c" providerId="ADAL" clId="{DABBD1D5-C68D-4FAC-B873-8AD9D5A5E657}" dt="2023-01-31T02:03:05.221" v="0" actId="47"/>
        <pc:sldMkLst>
          <pc:docMk/>
          <pc:sldMk cId="2761289253" sldId="583"/>
        </pc:sldMkLst>
      </pc:sldChg>
      <pc:sldChg chg="del">
        <pc:chgData name="Matthieu De Mari" userId="dfb708c9-d8dc-439f-9a3b-c772bf4a311c" providerId="ADAL" clId="{DABBD1D5-C68D-4FAC-B873-8AD9D5A5E657}" dt="2023-01-31T02:03:32.728" v="17" actId="47"/>
        <pc:sldMkLst>
          <pc:docMk/>
          <pc:sldMk cId="4234745274" sldId="584"/>
        </pc:sldMkLst>
      </pc:sldChg>
      <pc:sldChg chg="del">
        <pc:chgData name="Matthieu De Mari" userId="dfb708c9-d8dc-439f-9a3b-c772bf4a311c" providerId="ADAL" clId="{DABBD1D5-C68D-4FAC-B873-8AD9D5A5E657}" dt="2023-01-31T02:03:06.170" v="1" actId="47"/>
        <pc:sldMkLst>
          <pc:docMk/>
          <pc:sldMk cId="2517159219" sldId="589"/>
        </pc:sldMkLst>
      </pc:sldChg>
      <pc:sldChg chg="del">
        <pc:chgData name="Matthieu De Mari" userId="dfb708c9-d8dc-439f-9a3b-c772bf4a311c" providerId="ADAL" clId="{DABBD1D5-C68D-4FAC-B873-8AD9D5A5E657}" dt="2023-01-31T02:03:07.156" v="2" actId="47"/>
        <pc:sldMkLst>
          <pc:docMk/>
          <pc:sldMk cId="4137211541" sldId="590"/>
        </pc:sldMkLst>
      </pc:sldChg>
      <pc:sldChg chg="del">
        <pc:chgData name="Matthieu De Mari" userId="dfb708c9-d8dc-439f-9a3b-c772bf4a311c" providerId="ADAL" clId="{DABBD1D5-C68D-4FAC-B873-8AD9D5A5E657}" dt="2023-01-31T02:03:08.827" v="4" actId="47"/>
        <pc:sldMkLst>
          <pc:docMk/>
          <pc:sldMk cId="2947484205" sldId="591"/>
        </pc:sldMkLst>
      </pc:sldChg>
      <pc:sldChg chg="del">
        <pc:chgData name="Matthieu De Mari" userId="dfb708c9-d8dc-439f-9a3b-c772bf4a311c" providerId="ADAL" clId="{DABBD1D5-C68D-4FAC-B873-8AD9D5A5E657}" dt="2023-01-31T02:03:09.700" v="5" actId="47"/>
        <pc:sldMkLst>
          <pc:docMk/>
          <pc:sldMk cId="2018312753" sldId="592"/>
        </pc:sldMkLst>
      </pc:sldChg>
      <pc:sldChg chg="del">
        <pc:chgData name="Matthieu De Mari" userId="dfb708c9-d8dc-439f-9a3b-c772bf4a311c" providerId="ADAL" clId="{DABBD1D5-C68D-4FAC-B873-8AD9D5A5E657}" dt="2023-01-31T02:03:10.533" v="6" actId="47"/>
        <pc:sldMkLst>
          <pc:docMk/>
          <pc:sldMk cId="3262392835" sldId="593"/>
        </pc:sldMkLst>
      </pc:sldChg>
      <pc:sldChg chg="del">
        <pc:chgData name="Matthieu De Mari" userId="dfb708c9-d8dc-439f-9a3b-c772bf4a311c" providerId="ADAL" clId="{DABBD1D5-C68D-4FAC-B873-8AD9D5A5E657}" dt="2023-01-31T02:03:12.337" v="7" actId="47"/>
        <pc:sldMkLst>
          <pc:docMk/>
          <pc:sldMk cId="763709586" sldId="594"/>
        </pc:sldMkLst>
      </pc:sldChg>
      <pc:sldChg chg="del">
        <pc:chgData name="Matthieu De Mari" userId="dfb708c9-d8dc-439f-9a3b-c772bf4a311c" providerId="ADAL" clId="{DABBD1D5-C68D-4FAC-B873-8AD9D5A5E657}" dt="2023-01-31T02:03:14.226" v="9" actId="47"/>
        <pc:sldMkLst>
          <pc:docMk/>
          <pc:sldMk cId="2102102519" sldId="596"/>
        </pc:sldMkLst>
      </pc:sldChg>
      <pc:sldChg chg="modSp del mod">
        <pc:chgData name="Matthieu De Mari" userId="dfb708c9-d8dc-439f-9a3b-c772bf4a311c" providerId="ADAL" clId="{DABBD1D5-C68D-4FAC-B873-8AD9D5A5E657}" dt="2023-01-31T04:34:56.534" v="920" actId="47"/>
        <pc:sldMkLst>
          <pc:docMk/>
          <pc:sldMk cId="4164146941" sldId="601"/>
        </pc:sldMkLst>
        <pc:spChg chg="mod">
          <ac:chgData name="Matthieu De Mari" userId="dfb708c9-d8dc-439f-9a3b-c772bf4a311c" providerId="ADAL" clId="{DABBD1D5-C68D-4FAC-B873-8AD9D5A5E657}" dt="2023-01-31T04:34:45.669" v="919" actId="113"/>
          <ac:spMkLst>
            <pc:docMk/>
            <pc:sldMk cId="4164146941" sldId="601"/>
            <ac:spMk id="3" creationId="{B0AE152F-A5D2-2F32-A363-DA5CFD8B2E5F}"/>
          </ac:spMkLst>
        </pc:spChg>
      </pc:sldChg>
      <pc:sldChg chg="del">
        <pc:chgData name="Matthieu De Mari" userId="dfb708c9-d8dc-439f-9a3b-c772bf4a311c" providerId="ADAL" clId="{DABBD1D5-C68D-4FAC-B873-8AD9D5A5E657}" dt="2023-01-31T02:03:25.480" v="10" actId="47"/>
        <pc:sldMkLst>
          <pc:docMk/>
          <pc:sldMk cId="940220098" sldId="604"/>
        </pc:sldMkLst>
      </pc:sldChg>
      <pc:sldChg chg="del">
        <pc:chgData name="Matthieu De Mari" userId="dfb708c9-d8dc-439f-9a3b-c772bf4a311c" providerId="ADAL" clId="{DABBD1D5-C68D-4FAC-B873-8AD9D5A5E657}" dt="2023-01-31T02:03:26.244" v="11" actId="47"/>
        <pc:sldMkLst>
          <pc:docMk/>
          <pc:sldMk cId="4160337629" sldId="605"/>
        </pc:sldMkLst>
      </pc:sldChg>
      <pc:sldChg chg="del">
        <pc:chgData name="Matthieu De Mari" userId="dfb708c9-d8dc-439f-9a3b-c772bf4a311c" providerId="ADAL" clId="{DABBD1D5-C68D-4FAC-B873-8AD9D5A5E657}" dt="2023-01-31T02:03:27.399" v="12" actId="47"/>
        <pc:sldMkLst>
          <pc:docMk/>
          <pc:sldMk cId="2602861072" sldId="606"/>
        </pc:sldMkLst>
      </pc:sldChg>
      <pc:sldChg chg="del">
        <pc:chgData name="Matthieu De Mari" userId="dfb708c9-d8dc-439f-9a3b-c772bf4a311c" providerId="ADAL" clId="{DABBD1D5-C68D-4FAC-B873-8AD9D5A5E657}" dt="2023-01-31T02:03:28.311" v="13" actId="47"/>
        <pc:sldMkLst>
          <pc:docMk/>
          <pc:sldMk cId="931835860" sldId="607"/>
        </pc:sldMkLst>
      </pc:sldChg>
      <pc:sldChg chg="del">
        <pc:chgData name="Matthieu De Mari" userId="dfb708c9-d8dc-439f-9a3b-c772bf4a311c" providerId="ADAL" clId="{DABBD1D5-C68D-4FAC-B873-8AD9D5A5E657}" dt="2023-01-31T02:03:29.822" v="15" actId="47"/>
        <pc:sldMkLst>
          <pc:docMk/>
          <pc:sldMk cId="1567954153" sldId="608"/>
        </pc:sldMkLst>
      </pc:sldChg>
      <pc:sldChg chg="del">
        <pc:chgData name="Matthieu De Mari" userId="dfb708c9-d8dc-439f-9a3b-c772bf4a311c" providerId="ADAL" clId="{DABBD1D5-C68D-4FAC-B873-8AD9D5A5E657}" dt="2023-01-31T02:03:31.697" v="16" actId="47"/>
        <pc:sldMkLst>
          <pc:docMk/>
          <pc:sldMk cId="3917875204" sldId="609"/>
        </pc:sldMkLst>
      </pc:sldChg>
      <pc:sldChg chg="del">
        <pc:chgData name="Matthieu De Mari" userId="dfb708c9-d8dc-439f-9a3b-c772bf4a311c" providerId="ADAL" clId="{DABBD1D5-C68D-4FAC-B873-8AD9D5A5E657}" dt="2023-01-31T02:03:05.221" v="0" actId="47"/>
        <pc:sldMkLst>
          <pc:docMk/>
          <pc:sldMk cId="1730252268" sldId="610"/>
        </pc:sldMkLst>
      </pc:sldChg>
      <pc:sldChg chg="del">
        <pc:chgData name="Matthieu De Mari" userId="dfb708c9-d8dc-439f-9a3b-c772bf4a311c" providerId="ADAL" clId="{DABBD1D5-C68D-4FAC-B873-8AD9D5A5E657}" dt="2023-01-31T02:03:06.170" v="1" actId="47"/>
        <pc:sldMkLst>
          <pc:docMk/>
          <pc:sldMk cId="761190662" sldId="611"/>
        </pc:sldMkLst>
      </pc:sldChg>
      <pc:sldChg chg="del">
        <pc:chgData name="Matthieu De Mari" userId="dfb708c9-d8dc-439f-9a3b-c772bf4a311c" providerId="ADAL" clId="{DABBD1D5-C68D-4FAC-B873-8AD9D5A5E657}" dt="2023-01-31T02:03:06.170" v="1" actId="47"/>
        <pc:sldMkLst>
          <pc:docMk/>
          <pc:sldMk cId="258868029" sldId="612"/>
        </pc:sldMkLst>
      </pc:sldChg>
      <pc:sldChg chg="del">
        <pc:chgData name="Matthieu De Mari" userId="dfb708c9-d8dc-439f-9a3b-c772bf4a311c" providerId="ADAL" clId="{DABBD1D5-C68D-4FAC-B873-8AD9D5A5E657}" dt="2023-01-31T02:03:06.170" v="1" actId="47"/>
        <pc:sldMkLst>
          <pc:docMk/>
          <pc:sldMk cId="2022404027" sldId="613"/>
        </pc:sldMkLst>
      </pc:sldChg>
      <pc:sldChg chg="del">
        <pc:chgData name="Matthieu De Mari" userId="dfb708c9-d8dc-439f-9a3b-c772bf4a311c" providerId="ADAL" clId="{DABBD1D5-C68D-4FAC-B873-8AD9D5A5E657}" dt="2023-01-31T02:03:06.170" v="1" actId="47"/>
        <pc:sldMkLst>
          <pc:docMk/>
          <pc:sldMk cId="1753207108" sldId="614"/>
        </pc:sldMkLst>
      </pc:sldChg>
      <pc:sldChg chg="del">
        <pc:chgData name="Matthieu De Mari" userId="dfb708c9-d8dc-439f-9a3b-c772bf4a311c" providerId="ADAL" clId="{DABBD1D5-C68D-4FAC-B873-8AD9D5A5E657}" dt="2023-01-31T02:03:06.170" v="1" actId="47"/>
        <pc:sldMkLst>
          <pc:docMk/>
          <pc:sldMk cId="3213143018" sldId="615"/>
        </pc:sldMkLst>
      </pc:sldChg>
      <pc:sldChg chg="del">
        <pc:chgData name="Matthieu De Mari" userId="dfb708c9-d8dc-439f-9a3b-c772bf4a311c" providerId="ADAL" clId="{DABBD1D5-C68D-4FAC-B873-8AD9D5A5E657}" dt="2023-01-31T02:03:06.170" v="1" actId="47"/>
        <pc:sldMkLst>
          <pc:docMk/>
          <pc:sldMk cId="272248794" sldId="616"/>
        </pc:sldMkLst>
      </pc:sldChg>
      <pc:sldChg chg="del">
        <pc:chgData name="Matthieu De Mari" userId="dfb708c9-d8dc-439f-9a3b-c772bf4a311c" providerId="ADAL" clId="{DABBD1D5-C68D-4FAC-B873-8AD9D5A5E657}" dt="2023-01-31T02:03:07.156" v="2" actId="47"/>
        <pc:sldMkLst>
          <pc:docMk/>
          <pc:sldMk cId="2692074968" sldId="617"/>
        </pc:sldMkLst>
      </pc:sldChg>
      <pc:sldChg chg="del">
        <pc:chgData name="Matthieu De Mari" userId="dfb708c9-d8dc-439f-9a3b-c772bf4a311c" providerId="ADAL" clId="{DABBD1D5-C68D-4FAC-B873-8AD9D5A5E657}" dt="2023-01-31T02:03:07.156" v="2" actId="47"/>
        <pc:sldMkLst>
          <pc:docMk/>
          <pc:sldMk cId="3946452131" sldId="618"/>
        </pc:sldMkLst>
      </pc:sldChg>
      <pc:sldChg chg="del">
        <pc:chgData name="Matthieu De Mari" userId="dfb708c9-d8dc-439f-9a3b-c772bf4a311c" providerId="ADAL" clId="{DABBD1D5-C68D-4FAC-B873-8AD9D5A5E657}" dt="2023-01-31T02:03:07.156" v="2" actId="47"/>
        <pc:sldMkLst>
          <pc:docMk/>
          <pc:sldMk cId="4058780272" sldId="619"/>
        </pc:sldMkLst>
      </pc:sldChg>
      <pc:sldChg chg="del">
        <pc:chgData name="Matthieu De Mari" userId="dfb708c9-d8dc-439f-9a3b-c772bf4a311c" providerId="ADAL" clId="{DABBD1D5-C68D-4FAC-B873-8AD9D5A5E657}" dt="2023-01-31T02:03:07.156" v="2" actId="47"/>
        <pc:sldMkLst>
          <pc:docMk/>
          <pc:sldMk cId="3019639347" sldId="620"/>
        </pc:sldMkLst>
      </pc:sldChg>
      <pc:sldChg chg="del">
        <pc:chgData name="Matthieu De Mari" userId="dfb708c9-d8dc-439f-9a3b-c772bf4a311c" providerId="ADAL" clId="{DABBD1D5-C68D-4FAC-B873-8AD9D5A5E657}" dt="2023-01-31T02:04:38.002" v="19" actId="47"/>
        <pc:sldMkLst>
          <pc:docMk/>
          <pc:sldMk cId="2981252275" sldId="621"/>
        </pc:sldMkLst>
      </pc:sldChg>
      <pc:sldChg chg="del">
        <pc:chgData name="Matthieu De Mari" userId="dfb708c9-d8dc-439f-9a3b-c772bf4a311c" providerId="ADAL" clId="{DABBD1D5-C68D-4FAC-B873-8AD9D5A5E657}" dt="2023-01-31T02:04:38.921" v="20" actId="47"/>
        <pc:sldMkLst>
          <pc:docMk/>
          <pc:sldMk cId="373424118" sldId="622"/>
        </pc:sldMkLst>
      </pc:sldChg>
      <pc:sldChg chg="del">
        <pc:chgData name="Matthieu De Mari" userId="dfb708c9-d8dc-439f-9a3b-c772bf4a311c" providerId="ADAL" clId="{DABBD1D5-C68D-4FAC-B873-8AD9D5A5E657}" dt="2023-01-31T02:03:07.889" v="3" actId="47"/>
        <pc:sldMkLst>
          <pc:docMk/>
          <pc:sldMk cId="2973345057" sldId="623"/>
        </pc:sldMkLst>
      </pc:sldChg>
      <pc:sldChg chg="del">
        <pc:chgData name="Matthieu De Mari" userId="dfb708c9-d8dc-439f-9a3b-c772bf4a311c" providerId="ADAL" clId="{DABBD1D5-C68D-4FAC-B873-8AD9D5A5E657}" dt="2023-01-31T02:03:07.889" v="3" actId="47"/>
        <pc:sldMkLst>
          <pc:docMk/>
          <pc:sldMk cId="2828335016" sldId="624"/>
        </pc:sldMkLst>
      </pc:sldChg>
      <pc:sldChg chg="del">
        <pc:chgData name="Matthieu De Mari" userId="dfb708c9-d8dc-439f-9a3b-c772bf4a311c" providerId="ADAL" clId="{DABBD1D5-C68D-4FAC-B873-8AD9D5A5E657}" dt="2023-01-31T02:03:08.827" v="4" actId="47"/>
        <pc:sldMkLst>
          <pc:docMk/>
          <pc:sldMk cId="739961688" sldId="625"/>
        </pc:sldMkLst>
      </pc:sldChg>
      <pc:sldChg chg="del">
        <pc:chgData name="Matthieu De Mari" userId="dfb708c9-d8dc-439f-9a3b-c772bf4a311c" providerId="ADAL" clId="{DABBD1D5-C68D-4FAC-B873-8AD9D5A5E657}" dt="2023-01-31T02:03:08.827" v="4" actId="47"/>
        <pc:sldMkLst>
          <pc:docMk/>
          <pc:sldMk cId="1370451381" sldId="626"/>
        </pc:sldMkLst>
      </pc:sldChg>
      <pc:sldChg chg="del">
        <pc:chgData name="Matthieu De Mari" userId="dfb708c9-d8dc-439f-9a3b-c772bf4a311c" providerId="ADAL" clId="{DABBD1D5-C68D-4FAC-B873-8AD9D5A5E657}" dt="2023-01-31T02:03:08.827" v="4" actId="47"/>
        <pc:sldMkLst>
          <pc:docMk/>
          <pc:sldMk cId="2143533983" sldId="627"/>
        </pc:sldMkLst>
      </pc:sldChg>
      <pc:sldChg chg="del">
        <pc:chgData name="Matthieu De Mari" userId="dfb708c9-d8dc-439f-9a3b-c772bf4a311c" providerId="ADAL" clId="{DABBD1D5-C68D-4FAC-B873-8AD9D5A5E657}" dt="2023-01-31T02:03:08.827" v="4" actId="47"/>
        <pc:sldMkLst>
          <pc:docMk/>
          <pc:sldMk cId="4194419191" sldId="628"/>
        </pc:sldMkLst>
      </pc:sldChg>
      <pc:sldChg chg="del">
        <pc:chgData name="Matthieu De Mari" userId="dfb708c9-d8dc-439f-9a3b-c772bf4a311c" providerId="ADAL" clId="{DABBD1D5-C68D-4FAC-B873-8AD9D5A5E657}" dt="2023-01-31T02:03:08.827" v="4" actId="47"/>
        <pc:sldMkLst>
          <pc:docMk/>
          <pc:sldMk cId="971053656" sldId="629"/>
        </pc:sldMkLst>
      </pc:sldChg>
      <pc:sldChg chg="del">
        <pc:chgData name="Matthieu De Mari" userId="dfb708c9-d8dc-439f-9a3b-c772bf4a311c" providerId="ADAL" clId="{DABBD1D5-C68D-4FAC-B873-8AD9D5A5E657}" dt="2023-01-31T02:03:08.827" v="4" actId="47"/>
        <pc:sldMkLst>
          <pc:docMk/>
          <pc:sldMk cId="3481962592" sldId="630"/>
        </pc:sldMkLst>
      </pc:sldChg>
      <pc:sldChg chg="del">
        <pc:chgData name="Matthieu De Mari" userId="dfb708c9-d8dc-439f-9a3b-c772bf4a311c" providerId="ADAL" clId="{DABBD1D5-C68D-4FAC-B873-8AD9D5A5E657}" dt="2023-01-31T02:03:08.827" v="4" actId="47"/>
        <pc:sldMkLst>
          <pc:docMk/>
          <pc:sldMk cId="446899153" sldId="631"/>
        </pc:sldMkLst>
      </pc:sldChg>
      <pc:sldChg chg="del">
        <pc:chgData name="Matthieu De Mari" userId="dfb708c9-d8dc-439f-9a3b-c772bf4a311c" providerId="ADAL" clId="{DABBD1D5-C68D-4FAC-B873-8AD9D5A5E657}" dt="2023-01-31T02:03:08.827" v="4" actId="47"/>
        <pc:sldMkLst>
          <pc:docMk/>
          <pc:sldMk cId="2108370273" sldId="632"/>
        </pc:sldMkLst>
      </pc:sldChg>
      <pc:sldChg chg="del">
        <pc:chgData name="Matthieu De Mari" userId="dfb708c9-d8dc-439f-9a3b-c772bf4a311c" providerId="ADAL" clId="{DABBD1D5-C68D-4FAC-B873-8AD9D5A5E657}" dt="2023-01-31T02:03:08.827" v="4" actId="47"/>
        <pc:sldMkLst>
          <pc:docMk/>
          <pc:sldMk cId="1116604702" sldId="633"/>
        </pc:sldMkLst>
      </pc:sldChg>
      <pc:sldChg chg="del">
        <pc:chgData name="Matthieu De Mari" userId="dfb708c9-d8dc-439f-9a3b-c772bf4a311c" providerId="ADAL" clId="{DABBD1D5-C68D-4FAC-B873-8AD9D5A5E657}" dt="2023-01-31T02:03:08.827" v="4" actId="47"/>
        <pc:sldMkLst>
          <pc:docMk/>
          <pc:sldMk cId="2709894763" sldId="634"/>
        </pc:sldMkLst>
      </pc:sldChg>
      <pc:sldChg chg="del">
        <pc:chgData name="Matthieu De Mari" userId="dfb708c9-d8dc-439f-9a3b-c772bf4a311c" providerId="ADAL" clId="{DABBD1D5-C68D-4FAC-B873-8AD9D5A5E657}" dt="2023-01-31T02:03:08.827" v="4" actId="47"/>
        <pc:sldMkLst>
          <pc:docMk/>
          <pc:sldMk cId="2464844892" sldId="635"/>
        </pc:sldMkLst>
      </pc:sldChg>
      <pc:sldChg chg="del">
        <pc:chgData name="Matthieu De Mari" userId="dfb708c9-d8dc-439f-9a3b-c772bf4a311c" providerId="ADAL" clId="{DABBD1D5-C68D-4FAC-B873-8AD9D5A5E657}" dt="2023-01-31T02:03:08.827" v="4" actId="47"/>
        <pc:sldMkLst>
          <pc:docMk/>
          <pc:sldMk cId="283574109" sldId="636"/>
        </pc:sldMkLst>
      </pc:sldChg>
      <pc:sldChg chg="del">
        <pc:chgData name="Matthieu De Mari" userId="dfb708c9-d8dc-439f-9a3b-c772bf4a311c" providerId="ADAL" clId="{DABBD1D5-C68D-4FAC-B873-8AD9D5A5E657}" dt="2023-01-31T02:03:08.827" v="4" actId="47"/>
        <pc:sldMkLst>
          <pc:docMk/>
          <pc:sldMk cId="3136411561" sldId="637"/>
        </pc:sldMkLst>
      </pc:sldChg>
      <pc:sldChg chg="del">
        <pc:chgData name="Matthieu De Mari" userId="dfb708c9-d8dc-439f-9a3b-c772bf4a311c" providerId="ADAL" clId="{DABBD1D5-C68D-4FAC-B873-8AD9D5A5E657}" dt="2023-01-31T02:03:08.827" v="4" actId="47"/>
        <pc:sldMkLst>
          <pc:docMk/>
          <pc:sldMk cId="2999193099" sldId="638"/>
        </pc:sldMkLst>
      </pc:sldChg>
      <pc:sldChg chg="del">
        <pc:chgData name="Matthieu De Mari" userId="dfb708c9-d8dc-439f-9a3b-c772bf4a311c" providerId="ADAL" clId="{DABBD1D5-C68D-4FAC-B873-8AD9D5A5E657}" dt="2023-01-31T02:03:07.156" v="2" actId="47"/>
        <pc:sldMkLst>
          <pc:docMk/>
          <pc:sldMk cId="3336176760" sldId="639"/>
        </pc:sldMkLst>
      </pc:sldChg>
      <pc:sldChg chg="del">
        <pc:chgData name="Matthieu De Mari" userId="dfb708c9-d8dc-439f-9a3b-c772bf4a311c" providerId="ADAL" clId="{DABBD1D5-C68D-4FAC-B873-8AD9D5A5E657}" dt="2023-01-31T02:03:09.700" v="5" actId="47"/>
        <pc:sldMkLst>
          <pc:docMk/>
          <pc:sldMk cId="3352703959" sldId="640"/>
        </pc:sldMkLst>
      </pc:sldChg>
      <pc:sldChg chg="del">
        <pc:chgData name="Matthieu De Mari" userId="dfb708c9-d8dc-439f-9a3b-c772bf4a311c" providerId="ADAL" clId="{DABBD1D5-C68D-4FAC-B873-8AD9D5A5E657}" dt="2023-01-31T02:03:09.700" v="5" actId="47"/>
        <pc:sldMkLst>
          <pc:docMk/>
          <pc:sldMk cId="3269279707" sldId="641"/>
        </pc:sldMkLst>
      </pc:sldChg>
      <pc:sldChg chg="del">
        <pc:chgData name="Matthieu De Mari" userId="dfb708c9-d8dc-439f-9a3b-c772bf4a311c" providerId="ADAL" clId="{DABBD1D5-C68D-4FAC-B873-8AD9D5A5E657}" dt="2023-01-31T02:03:09.700" v="5" actId="47"/>
        <pc:sldMkLst>
          <pc:docMk/>
          <pc:sldMk cId="2948259004" sldId="642"/>
        </pc:sldMkLst>
      </pc:sldChg>
      <pc:sldChg chg="del">
        <pc:chgData name="Matthieu De Mari" userId="dfb708c9-d8dc-439f-9a3b-c772bf4a311c" providerId="ADAL" clId="{DABBD1D5-C68D-4FAC-B873-8AD9D5A5E657}" dt="2023-01-31T02:03:09.700" v="5" actId="47"/>
        <pc:sldMkLst>
          <pc:docMk/>
          <pc:sldMk cId="3839997861" sldId="643"/>
        </pc:sldMkLst>
      </pc:sldChg>
      <pc:sldChg chg="del">
        <pc:chgData name="Matthieu De Mari" userId="dfb708c9-d8dc-439f-9a3b-c772bf4a311c" providerId="ADAL" clId="{DABBD1D5-C68D-4FAC-B873-8AD9D5A5E657}" dt="2023-01-31T02:03:09.700" v="5" actId="47"/>
        <pc:sldMkLst>
          <pc:docMk/>
          <pc:sldMk cId="3061501488" sldId="644"/>
        </pc:sldMkLst>
      </pc:sldChg>
      <pc:sldChg chg="del">
        <pc:chgData name="Matthieu De Mari" userId="dfb708c9-d8dc-439f-9a3b-c772bf4a311c" providerId="ADAL" clId="{DABBD1D5-C68D-4FAC-B873-8AD9D5A5E657}" dt="2023-01-31T02:03:07.889" v="3" actId="47"/>
        <pc:sldMkLst>
          <pc:docMk/>
          <pc:sldMk cId="3664711723" sldId="645"/>
        </pc:sldMkLst>
      </pc:sldChg>
      <pc:sldChg chg="del">
        <pc:chgData name="Matthieu De Mari" userId="dfb708c9-d8dc-439f-9a3b-c772bf4a311c" providerId="ADAL" clId="{DABBD1D5-C68D-4FAC-B873-8AD9D5A5E657}" dt="2023-01-31T02:03:10.533" v="6" actId="47"/>
        <pc:sldMkLst>
          <pc:docMk/>
          <pc:sldMk cId="1098360026" sldId="646"/>
        </pc:sldMkLst>
      </pc:sldChg>
      <pc:sldChg chg="del">
        <pc:chgData name="Matthieu De Mari" userId="dfb708c9-d8dc-439f-9a3b-c772bf4a311c" providerId="ADAL" clId="{DABBD1D5-C68D-4FAC-B873-8AD9D5A5E657}" dt="2023-01-31T02:03:10.533" v="6" actId="47"/>
        <pc:sldMkLst>
          <pc:docMk/>
          <pc:sldMk cId="1535134496" sldId="647"/>
        </pc:sldMkLst>
      </pc:sldChg>
      <pc:sldChg chg="del">
        <pc:chgData name="Matthieu De Mari" userId="dfb708c9-d8dc-439f-9a3b-c772bf4a311c" providerId="ADAL" clId="{DABBD1D5-C68D-4FAC-B873-8AD9D5A5E657}" dt="2023-01-31T02:03:10.533" v="6" actId="47"/>
        <pc:sldMkLst>
          <pc:docMk/>
          <pc:sldMk cId="639167993" sldId="648"/>
        </pc:sldMkLst>
      </pc:sldChg>
      <pc:sldChg chg="del">
        <pc:chgData name="Matthieu De Mari" userId="dfb708c9-d8dc-439f-9a3b-c772bf4a311c" providerId="ADAL" clId="{DABBD1D5-C68D-4FAC-B873-8AD9D5A5E657}" dt="2023-01-31T02:03:10.533" v="6" actId="47"/>
        <pc:sldMkLst>
          <pc:docMk/>
          <pc:sldMk cId="687017678" sldId="649"/>
        </pc:sldMkLst>
      </pc:sldChg>
      <pc:sldChg chg="del">
        <pc:chgData name="Matthieu De Mari" userId="dfb708c9-d8dc-439f-9a3b-c772bf4a311c" providerId="ADAL" clId="{DABBD1D5-C68D-4FAC-B873-8AD9D5A5E657}" dt="2023-01-31T02:03:10.533" v="6" actId="47"/>
        <pc:sldMkLst>
          <pc:docMk/>
          <pc:sldMk cId="530835176" sldId="650"/>
        </pc:sldMkLst>
      </pc:sldChg>
      <pc:sldChg chg="del">
        <pc:chgData name="Matthieu De Mari" userId="dfb708c9-d8dc-439f-9a3b-c772bf4a311c" providerId="ADAL" clId="{DABBD1D5-C68D-4FAC-B873-8AD9D5A5E657}" dt="2023-01-31T02:03:10.533" v="6" actId="47"/>
        <pc:sldMkLst>
          <pc:docMk/>
          <pc:sldMk cId="3661229859" sldId="651"/>
        </pc:sldMkLst>
      </pc:sldChg>
      <pc:sldChg chg="del">
        <pc:chgData name="Matthieu De Mari" userId="dfb708c9-d8dc-439f-9a3b-c772bf4a311c" providerId="ADAL" clId="{DABBD1D5-C68D-4FAC-B873-8AD9D5A5E657}" dt="2023-01-31T02:03:10.533" v="6" actId="47"/>
        <pc:sldMkLst>
          <pc:docMk/>
          <pc:sldMk cId="2836012066" sldId="652"/>
        </pc:sldMkLst>
      </pc:sldChg>
      <pc:sldChg chg="del">
        <pc:chgData name="Matthieu De Mari" userId="dfb708c9-d8dc-439f-9a3b-c772bf4a311c" providerId="ADAL" clId="{DABBD1D5-C68D-4FAC-B873-8AD9D5A5E657}" dt="2023-01-31T02:03:12.337" v="7" actId="47"/>
        <pc:sldMkLst>
          <pc:docMk/>
          <pc:sldMk cId="3384011022" sldId="653"/>
        </pc:sldMkLst>
      </pc:sldChg>
      <pc:sldChg chg="del">
        <pc:chgData name="Matthieu De Mari" userId="dfb708c9-d8dc-439f-9a3b-c772bf4a311c" providerId="ADAL" clId="{DABBD1D5-C68D-4FAC-B873-8AD9D5A5E657}" dt="2023-01-31T02:03:12.337" v="7" actId="47"/>
        <pc:sldMkLst>
          <pc:docMk/>
          <pc:sldMk cId="1688481620" sldId="654"/>
        </pc:sldMkLst>
      </pc:sldChg>
      <pc:sldChg chg="del">
        <pc:chgData name="Matthieu De Mari" userId="dfb708c9-d8dc-439f-9a3b-c772bf4a311c" providerId="ADAL" clId="{DABBD1D5-C68D-4FAC-B873-8AD9D5A5E657}" dt="2023-01-31T02:03:12.337" v="7" actId="47"/>
        <pc:sldMkLst>
          <pc:docMk/>
          <pc:sldMk cId="3673354424" sldId="657"/>
        </pc:sldMkLst>
      </pc:sldChg>
      <pc:sldChg chg="del">
        <pc:chgData name="Matthieu De Mari" userId="dfb708c9-d8dc-439f-9a3b-c772bf4a311c" providerId="ADAL" clId="{DABBD1D5-C68D-4FAC-B873-8AD9D5A5E657}" dt="2023-01-31T02:03:12.337" v="7" actId="47"/>
        <pc:sldMkLst>
          <pc:docMk/>
          <pc:sldMk cId="1348532138" sldId="658"/>
        </pc:sldMkLst>
      </pc:sldChg>
      <pc:sldChg chg="del">
        <pc:chgData name="Matthieu De Mari" userId="dfb708c9-d8dc-439f-9a3b-c772bf4a311c" providerId="ADAL" clId="{DABBD1D5-C68D-4FAC-B873-8AD9D5A5E657}" dt="2023-01-31T02:03:12.337" v="7" actId="47"/>
        <pc:sldMkLst>
          <pc:docMk/>
          <pc:sldMk cId="855040033" sldId="659"/>
        </pc:sldMkLst>
      </pc:sldChg>
      <pc:sldChg chg="del">
        <pc:chgData name="Matthieu De Mari" userId="dfb708c9-d8dc-439f-9a3b-c772bf4a311c" providerId="ADAL" clId="{DABBD1D5-C68D-4FAC-B873-8AD9D5A5E657}" dt="2023-01-31T02:03:12.337" v="7" actId="47"/>
        <pc:sldMkLst>
          <pc:docMk/>
          <pc:sldMk cId="2151550002" sldId="660"/>
        </pc:sldMkLst>
      </pc:sldChg>
      <pc:sldChg chg="del">
        <pc:chgData name="Matthieu De Mari" userId="dfb708c9-d8dc-439f-9a3b-c772bf4a311c" providerId="ADAL" clId="{DABBD1D5-C68D-4FAC-B873-8AD9D5A5E657}" dt="2023-01-31T02:03:12.337" v="7" actId="47"/>
        <pc:sldMkLst>
          <pc:docMk/>
          <pc:sldMk cId="857752855" sldId="661"/>
        </pc:sldMkLst>
      </pc:sldChg>
      <pc:sldChg chg="del">
        <pc:chgData name="Matthieu De Mari" userId="dfb708c9-d8dc-439f-9a3b-c772bf4a311c" providerId="ADAL" clId="{DABBD1D5-C68D-4FAC-B873-8AD9D5A5E657}" dt="2023-01-31T02:03:12.337" v="7" actId="47"/>
        <pc:sldMkLst>
          <pc:docMk/>
          <pc:sldMk cId="2494984745" sldId="662"/>
        </pc:sldMkLst>
      </pc:sldChg>
      <pc:sldChg chg="del">
        <pc:chgData name="Matthieu De Mari" userId="dfb708c9-d8dc-439f-9a3b-c772bf4a311c" providerId="ADAL" clId="{DABBD1D5-C68D-4FAC-B873-8AD9D5A5E657}" dt="2023-01-31T02:03:12.337" v="7" actId="47"/>
        <pc:sldMkLst>
          <pc:docMk/>
          <pc:sldMk cId="1831247243" sldId="663"/>
        </pc:sldMkLst>
      </pc:sldChg>
      <pc:sldChg chg="del">
        <pc:chgData name="Matthieu De Mari" userId="dfb708c9-d8dc-439f-9a3b-c772bf4a311c" providerId="ADAL" clId="{DABBD1D5-C68D-4FAC-B873-8AD9D5A5E657}" dt="2023-01-31T02:03:12.337" v="7" actId="47"/>
        <pc:sldMkLst>
          <pc:docMk/>
          <pc:sldMk cId="506948723" sldId="665"/>
        </pc:sldMkLst>
      </pc:sldChg>
      <pc:sldChg chg="del">
        <pc:chgData name="Matthieu De Mari" userId="dfb708c9-d8dc-439f-9a3b-c772bf4a311c" providerId="ADAL" clId="{DABBD1D5-C68D-4FAC-B873-8AD9D5A5E657}" dt="2023-01-31T02:03:12.337" v="7" actId="47"/>
        <pc:sldMkLst>
          <pc:docMk/>
          <pc:sldMk cId="3934051886" sldId="666"/>
        </pc:sldMkLst>
      </pc:sldChg>
      <pc:sldChg chg="del">
        <pc:chgData name="Matthieu De Mari" userId="dfb708c9-d8dc-439f-9a3b-c772bf4a311c" providerId="ADAL" clId="{DABBD1D5-C68D-4FAC-B873-8AD9D5A5E657}" dt="2023-01-31T02:03:12.337" v="7" actId="47"/>
        <pc:sldMkLst>
          <pc:docMk/>
          <pc:sldMk cId="1442844384" sldId="667"/>
        </pc:sldMkLst>
      </pc:sldChg>
      <pc:sldChg chg="del">
        <pc:chgData name="Matthieu De Mari" userId="dfb708c9-d8dc-439f-9a3b-c772bf4a311c" providerId="ADAL" clId="{DABBD1D5-C68D-4FAC-B873-8AD9D5A5E657}" dt="2023-01-31T02:03:13.262" v="8" actId="47"/>
        <pc:sldMkLst>
          <pc:docMk/>
          <pc:sldMk cId="1521149575" sldId="668"/>
        </pc:sldMkLst>
      </pc:sldChg>
      <pc:sldChg chg="del">
        <pc:chgData name="Matthieu De Mari" userId="dfb708c9-d8dc-439f-9a3b-c772bf4a311c" providerId="ADAL" clId="{DABBD1D5-C68D-4FAC-B873-8AD9D5A5E657}" dt="2023-01-31T02:03:13.262" v="8" actId="47"/>
        <pc:sldMkLst>
          <pc:docMk/>
          <pc:sldMk cId="920253235" sldId="669"/>
        </pc:sldMkLst>
      </pc:sldChg>
      <pc:sldChg chg="del">
        <pc:chgData name="Matthieu De Mari" userId="dfb708c9-d8dc-439f-9a3b-c772bf4a311c" providerId="ADAL" clId="{DABBD1D5-C68D-4FAC-B873-8AD9D5A5E657}" dt="2023-01-31T02:03:13.262" v="8" actId="47"/>
        <pc:sldMkLst>
          <pc:docMk/>
          <pc:sldMk cId="3223759810" sldId="670"/>
        </pc:sldMkLst>
      </pc:sldChg>
      <pc:sldChg chg="del">
        <pc:chgData name="Matthieu De Mari" userId="dfb708c9-d8dc-439f-9a3b-c772bf4a311c" providerId="ADAL" clId="{DABBD1D5-C68D-4FAC-B873-8AD9D5A5E657}" dt="2023-01-31T02:03:13.262" v="8" actId="47"/>
        <pc:sldMkLst>
          <pc:docMk/>
          <pc:sldMk cId="1207623938" sldId="671"/>
        </pc:sldMkLst>
      </pc:sldChg>
      <pc:sldChg chg="del">
        <pc:chgData name="Matthieu De Mari" userId="dfb708c9-d8dc-439f-9a3b-c772bf4a311c" providerId="ADAL" clId="{DABBD1D5-C68D-4FAC-B873-8AD9D5A5E657}" dt="2023-01-31T02:03:13.262" v="8" actId="47"/>
        <pc:sldMkLst>
          <pc:docMk/>
          <pc:sldMk cId="3207845161" sldId="672"/>
        </pc:sldMkLst>
      </pc:sldChg>
      <pc:sldChg chg="del">
        <pc:chgData name="Matthieu De Mari" userId="dfb708c9-d8dc-439f-9a3b-c772bf4a311c" providerId="ADAL" clId="{DABBD1D5-C68D-4FAC-B873-8AD9D5A5E657}" dt="2023-01-31T02:03:13.262" v="8" actId="47"/>
        <pc:sldMkLst>
          <pc:docMk/>
          <pc:sldMk cId="179957487" sldId="673"/>
        </pc:sldMkLst>
      </pc:sldChg>
      <pc:sldChg chg="del">
        <pc:chgData name="Matthieu De Mari" userId="dfb708c9-d8dc-439f-9a3b-c772bf4a311c" providerId="ADAL" clId="{DABBD1D5-C68D-4FAC-B873-8AD9D5A5E657}" dt="2023-01-31T02:03:29.004" v="14" actId="47"/>
        <pc:sldMkLst>
          <pc:docMk/>
          <pc:sldMk cId="3297131487" sldId="674"/>
        </pc:sldMkLst>
      </pc:sldChg>
      <pc:sldChg chg="del">
        <pc:chgData name="Matthieu De Mari" userId="dfb708c9-d8dc-439f-9a3b-c772bf4a311c" providerId="ADAL" clId="{DABBD1D5-C68D-4FAC-B873-8AD9D5A5E657}" dt="2023-01-31T02:03:12.337" v="7" actId="47"/>
        <pc:sldMkLst>
          <pc:docMk/>
          <pc:sldMk cId="3738069086" sldId="713"/>
        </pc:sldMkLst>
      </pc:sldChg>
      <pc:sldChg chg="modSp mod">
        <pc:chgData name="Matthieu De Mari" userId="dfb708c9-d8dc-439f-9a3b-c772bf4a311c" providerId="ADAL" clId="{DABBD1D5-C68D-4FAC-B873-8AD9D5A5E657}" dt="2023-01-31T02:07:28.382" v="91" actId="20577"/>
        <pc:sldMkLst>
          <pc:docMk/>
          <pc:sldMk cId="1303367200" sldId="717"/>
        </pc:sldMkLst>
        <pc:spChg chg="mod">
          <ac:chgData name="Matthieu De Mari" userId="dfb708c9-d8dc-439f-9a3b-c772bf4a311c" providerId="ADAL" clId="{DABBD1D5-C68D-4FAC-B873-8AD9D5A5E657}" dt="2023-01-31T02:07:28.382" v="91" actId="20577"/>
          <ac:spMkLst>
            <pc:docMk/>
            <pc:sldMk cId="1303367200" sldId="717"/>
            <ac:spMk id="3" creationId="{C71C8DD6-14D1-44DF-9843-EFEDF44E39A2}"/>
          </ac:spMkLst>
        </pc:spChg>
      </pc:sldChg>
      <pc:sldChg chg="modSp mod">
        <pc:chgData name="Matthieu De Mari" userId="dfb708c9-d8dc-439f-9a3b-c772bf4a311c" providerId="ADAL" clId="{DABBD1D5-C68D-4FAC-B873-8AD9D5A5E657}" dt="2023-01-31T04:34:23.856" v="915" actId="113"/>
        <pc:sldMkLst>
          <pc:docMk/>
          <pc:sldMk cId="407713358" sldId="718"/>
        </pc:sldMkLst>
        <pc:spChg chg="mod">
          <ac:chgData name="Matthieu De Mari" userId="dfb708c9-d8dc-439f-9a3b-c772bf4a311c" providerId="ADAL" clId="{DABBD1D5-C68D-4FAC-B873-8AD9D5A5E657}" dt="2023-01-31T04:34:23.856" v="915" actId="113"/>
          <ac:spMkLst>
            <pc:docMk/>
            <pc:sldMk cId="407713358" sldId="718"/>
            <ac:spMk id="3" creationId="{96FA9154-8357-5DC7-E5FE-55312619F8DE}"/>
          </ac:spMkLst>
        </pc:spChg>
      </pc:sldChg>
      <pc:sldChg chg="modSp mod">
        <pc:chgData name="Matthieu De Mari" userId="dfb708c9-d8dc-439f-9a3b-c772bf4a311c" providerId="ADAL" clId="{DABBD1D5-C68D-4FAC-B873-8AD9D5A5E657}" dt="2023-01-31T04:35:06.007" v="927" actId="20577"/>
        <pc:sldMkLst>
          <pc:docMk/>
          <pc:sldMk cId="3843422896" sldId="722"/>
        </pc:sldMkLst>
        <pc:spChg chg="mod">
          <ac:chgData name="Matthieu De Mari" userId="dfb708c9-d8dc-439f-9a3b-c772bf4a311c" providerId="ADAL" clId="{DABBD1D5-C68D-4FAC-B873-8AD9D5A5E657}" dt="2023-01-31T04:35:06.007" v="927" actId="20577"/>
          <ac:spMkLst>
            <pc:docMk/>
            <pc:sldMk cId="3843422896" sldId="722"/>
            <ac:spMk id="4" creationId="{9F7CD9D3-6C4B-94A6-906C-0AD70AEA03EE}"/>
          </ac:spMkLst>
        </pc:spChg>
      </pc:sldChg>
      <pc:sldChg chg="modSp mod">
        <pc:chgData name="Matthieu De Mari" userId="dfb708c9-d8dc-439f-9a3b-c772bf4a311c" providerId="ADAL" clId="{DABBD1D5-C68D-4FAC-B873-8AD9D5A5E657}" dt="2023-01-31T04:35:37.601" v="948" actId="207"/>
        <pc:sldMkLst>
          <pc:docMk/>
          <pc:sldMk cId="2377570908" sldId="724"/>
        </pc:sldMkLst>
        <pc:spChg chg="mod">
          <ac:chgData name="Matthieu De Mari" userId="dfb708c9-d8dc-439f-9a3b-c772bf4a311c" providerId="ADAL" clId="{DABBD1D5-C68D-4FAC-B873-8AD9D5A5E657}" dt="2023-01-31T04:35:15.261" v="928" actId="115"/>
          <ac:spMkLst>
            <pc:docMk/>
            <pc:sldMk cId="2377570908" sldId="724"/>
            <ac:spMk id="3" creationId="{B0AE152F-A5D2-2F32-A363-DA5CFD8B2E5F}"/>
          </ac:spMkLst>
        </pc:spChg>
        <pc:spChg chg="mod">
          <ac:chgData name="Matthieu De Mari" userId="dfb708c9-d8dc-439f-9a3b-c772bf4a311c" providerId="ADAL" clId="{DABBD1D5-C68D-4FAC-B873-8AD9D5A5E657}" dt="2023-01-31T04:35:37.601" v="948" actId="207"/>
          <ac:spMkLst>
            <pc:docMk/>
            <pc:sldMk cId="2377570908" sldId="724"/>
            <ac:spMk id="5" creationId="{94C7BFE9-F2F2-B754-9A29-6465EC4E7431}"/>
          </ac:spMkLst>
        </pc:spChg>
      </pc:sldChg>
      <pc:sldChg chg="modSp mod">
        <pc:chgData name="Matthieu De Mari" userId="dfb708c9-d8dc-439f-9a3b-c772bf4a311c" providerId="ADAL" clId="{DABBD1D5-C68D-4FAC-B873-8AD9D5A5E657}" dt="2023-01-31T04:36:05.435" v="952" actId="20577"/>
        <pc:sldMkLst>
          <pc:docMk/>
          <pc:sldMk cId="2566220271" sldId="727"/>
        </pc:sldMkLst>
        <pc:spChg chg="mod">
          <ac:chgData name="Matthieu De Mari" userId="dfb708c9-d8dc-439f-9a3b-c772bf4a311c" providerId="ADAL" clId="{DABBD1D5-C68D-4FAC-B873-8AD9D5A5E657}" dt="2023-01-31T04:36:05.435" v="952" actId="20577"/>
          <ac:spMkLst>
            <pc:docMk/>
            <pc:sldMk cId="2566220271" sldId="727"/>
            <ac:spMk id="7" creationId="{CBB9B56B-0BC7-D8EF-7A43-861F4131A530}"/>
          </ac:spMkLst>
        </pc:spChg>
      </pc:sldChg>
      <pc:sldChg chg="modSp mod">
        <pc:chgData name="Matthieu De Mari" userId="dfb708c9-d8dc-439f-9a3b-c772bf4a311c" providerId="ADAL" clId="{DABBD1D5-C68D-4FAC-B873-8AD9D5A5E657}" dt="2023-01-31T04:36:40.058" v="969" actId="20577"/>
        <pc:sldMkLst>
          <pc:docMk/>
          <pc:sldMk cId="4081201707" sldId="728"/>
        </pc:sldMkLst>
        <pc:spChg chg="mod">
          <ac:chgData name="Matthieu De Mari" userId="dfb708c9-d8dc-439f-9a3b-c772bf4a311c" providerId="ADAL" clId="{DABBD1D5-C68D-4FAC-B873-8AD9D5A5E657}" dt="2023-01-31T04:36:40.058" v="969" actId="20577"/>
          <ac:spMkLst>
            <pc:docMk/>
            <pc:sldMk cId="4081201707" sldId="728"/>
            <ac:spMk id="3" creationId="{502A2FDC-5691-C578-010D-7EB4BB4DFBD7}"/>
          </ac:spMkLst>
        </pc:spChg>
      </pc:sldChg>
      <pc:sldChg chg="modSp mod">
        <pc:chgData name="Matthieu De Mari" userId="dfb708c9-d8dc-439f-9a3b-c772bf4a311c" providerId="ADAL" clId="{DABBD1D5-C68D-4FAC-B873-8AD9D5A5E657}" dt="2023-01-31T02:09:15.236" v="144" actId="113"/>
        <pc:sldMkLst>
          <pc:docMk/>
          <pc:sldMk cId="2839984274" sldId="729"/>
        </pc:sldMkLst>
        <pc:spChg chg="mod">
          <ac:chgData name="Matthieu De Mari" userId="dfb708c9-d8dc-439f-9a3b-c772bf4a311c" providerId="ADAL" clId="{DABBD1D5-C68D-4FAC-B873-8AD9D5A5E657}" dt="2023-01-31T02:09:15.236" v="144" actId="113"/>
          <ac:spMkLst>
            <pc:docMk/>
            <pc:sldMk cId="2839984274" sldId="729"/>
            <ac:spMk id="3" creationId="{B0AE152F-A5D2-2F32-A363-DA5CFD8B2E5F}"/>
          </ac:spMkLst>
        </pc:spChg>
      </pc:sldChg>
      <pc:sldChg chg="addSp modSp mod">
        <pc:chgData name="Matthieu De Mari" userId="dfb708c9-d8dc-439f-9a3b-c772bf4a311c" providerId="ADAL" clId="{DABBD1D5-C68D-4FAC-B873-8AD9D5A5E657}" dt="2023-01-31T04:37:15.558" v="980" actId="20577"/>
        <pc:sldMkLst>
          <pc:docMk/>
          <pc:sldMk cId="2296605209" sldId="732"/>
        </pc:sldMkLst>
        <pc:spChg chg="add mod">
          <ac:chgData name="Matthieu De Mari" userId="dfb708c9-d8dc-439f-9a3b-c772bf4a311c" providerId="ADAL" clId="{DABBD1D5-C68D-4FAC-B873-8AD9D5A5E657}" dt="2023-01-31T04:37:12.714" v="979"/>
          <ac:spMkLst>
            <pc:docMk/>
            <pc:sldMk cId="2296605209" sldId="732"/>
            <ac:spMk id="4" creationId="{B1F2DA7B-4775-5934-7752-FEA62B0E66C5}"/>
          </ac:spMkLst>
        </pc:spChg>
        <pc:spChg chg="add mod">
          <ac:chgData name="Matthieu De Mari" userId="dfb708c9-d8dc-439f-9a3b-c772bf4a311c" providerId="ADAL" clId="{DABBD1D5-C68D-4FAC-B873-8AD9D5A5E657}" dt="2023-01-31T04:37:12.714" v="979"/>
          <ac:spMkLst>
            <pc:docMk/>
            <pc:sldMk cId="2296605209" sldId="732"/>
            <ac:spMk id="5" creationId="{22212AF1-2E01-1991-4739-71C06E22B2C2}"/>
          </ac:spMkLst>
        </pc:spChg>
        <pc:spChg chg="add mod">
          <ac:chgData name="Matthieu De Mari" userId="dfb708c9-d8dc-439f-9a3b-c772bf4a311c" providerId="ADAL" clId="{DABBD1D5-C68D-4FAC-B873-8AD9D5A5E657}" dt="2023-01-31T04:37:15.558" v="980" actId="20577"/>
          <ac:spMkLst>
            <pc:docMk/>
            <pc:sldMk cId="2296605209" sldId="732"/>
            <ac:spMk id="6" creationId="{9CC963A5-6415-D510-E9B2-67311B86A9B6}"/>
          </ac:spMkLst>
        </pc:spChg>
        <pc:spChg chg="mod">
          <ac:chgData name="Matthieu De Mari" userId="dfb708c9-d8dc-439f-9a3b-c772bf4a311c" providerId="ADAL" clId="{DABBD1D5-C68D-4FAC-B873-8AD9D5A5E657}" dt="2023-01-31T04:37:03.594" v="978" actId="20577"/>
          <ac:spMkLst>
            <pc:docMk/>
            <pc:sldMk cId="2296605209" sldId="732"/>
            <ac:spMk id="7" creationId="{CBB9B56B-0BC7-D8EF-7A43-861F4131A530}"/>
          </ac:spMkLst>
        </pc:spChg>
        <pc:cxnChg chg="add mod">
          <ac:chgData name="Matthieu De Mari" userId="dfb708c9-d8dc-439f-9a3b-c772bf4a311c" providerId="ADAL" clId="{DABBD1D5-C68D-4FAC-B873-8AD9D5A5E657}" dt="2023-01-31T04:37:12.714" v="979"/>
          <ac:cxnSpMkLst>
            <pc:docMk/>
            <pc:sldMk cId="2296605209" sldId="732"/>
            <ac:cxnSpMk id="3" creationId="{DA67688C-85AD-4C81-D832-A5F68BF13828}"/>
          </ac:cxnSpMkLst>
        </pc:cxnChg>
      </pc:sldChg>
      <pc:sldChg chg="modSp add mod">
        <pc:chgData name="Matthieu De Mari" userId="dfb708c9-d8dc-439f-9a3b-c772bf4a311c" providerId="ADAL" clId="{DABBD1D5-C68D-4FAC-B873-8AD9D5A5E657}" dt="2023-01-31T02:11:04.541" v="301" actId="20577"/>
        <pc:sldMkLst>
          <pc:docMk/>
          <pc:sldMk cId="1539563825" sldId="735"/>
        </pc:sldMkLst>
        <pc:spChg chg="mod">
          <ac:chgData name="Matthieu De Mari" userId="dfb708c9-d8dc-439f-9a3b-c772bf4a311c" providerId="ADAL" clId="{DABBD1D5-C68D-4FAC-B873-8AD9D5A5E657}" dt="2023-01-31T02:11:04.541" v="301" actId="20577"/>
          <ac:spMkLst>
            <pc:docMk/>
            <pc:sldMk cId="1539563825" sldId="735"/>
            <ac:spMk id="3" creationId="{C71C8DD6-14D1-44DF-9843-EFEDF44E39A2}"/>
          </ac:spMkLst>
        </pc:spChg>
      </pc:sldChg>
    </pc:docChg>
  </pc:docChgLst>
  <pc:docChgLst>
    <pc:chgData name="Matthieu De Mari" userId="dfb708c9-d8dc-439f-9a3b-c772bf4a311c" providerId="ADAL" clId="{1FE71F4D-2AFD-4838-AD3C-62D890D2AB41}"/>
    <pc:docChg chg="undo redo custSel addSld delSld modSld sldOrd addSection delSection modSection">
      <pc:chgData name="Matthieu De Mari" userId="dfb708c9-d8dc-439f-9a3b-c772bf4a311c" providerId="ADAL" clId="{1FE71F4D-2AFD-4838-AD3C-62D890D2AB41}" dt="2023-01-31T02:01:54.033" v="29538" actId="27636"/>
      <pc:docMkLst>
        <pc:docMk/>
      </pc:docMkLst>
      <pc:sldChg chg="modSp mod">
        <pc:chgData name="Matthieu De Mari" userId="dfb708c9-d8dc-439f-9a3b-c772bf4a311c" providerId="ADAL" clId="{1FE71F4D-2AFD-4838-AD3C-62D890D2AB41}" dt="2023-01-26T03:16:13.450" v="476" actId="113"/>
        <pc:sldMkLst>
          <pc:docMk/>
          <pc:sldMk cId="3442501962" sldId="257"/>
        </pc:sldMkLst>
        <pc:spChg chg="mod">
          <ac:chgData name="Matthieu De Mari" userId="dfb708c9-d8dc-439f-9a3b-c772bf4a311c" providerId="ADAL" clId="{1FE71F4D-2AFD-4838-AD3C-62D890D2AB41}" dt="2023-01-26T03:13:52.056" v="4" actId="20577"/>
          <ac:spMkLst>
            <pc:docMk/>
            <pc:sldMk cId="3442501962" sldId="257"/>
            <ac:spMk id="2" creationId="{49D40417-A4D3-4CE8-96E7-708E2439AE7B}"/>
          </ac:spMkLst>
        </pc:spChg>
        <pc:spChg chg="mod">
          <ac:chgData name="Matthieu De Mari" userId="dfb708c9-d8dc-439f-9a3b-c772bf4a311c" providerId="ADAL" clId="{1FE71F4D-2AFD-4838-AD3C-62D890D2AB41}" dt="2023-01-26T03:16:13.450" v="476" actId="113"/>
          <ac:spMkLst>
            <pc:docMk/>
            <pc:sldMk cId="3442501962" sldId="257"/>
            <ac:spMk id="3" creationId="{35995840-A9D9-479A-A34F-EA7DC229D38E}"/>
          </ac:spMkLst>
        </pc:spChg>
      </pc:sldChg>
      <pc:sldChg chg="del">
        <pc:chgData name="Matthieu De Mari" userId="dfb708c9-d8dc-439f-9a3b-c772bf4a311c" providerId="ADAL" clId="{1FE71F4D-2AFD-4838-AD3C-62D890D2AB41}" dt="2023-01-26T03:13:46.024" v="0" actId="47"/>
        <pc:sldMkLst>
          <pc:docMk/>
          <pc:sldMk cId="3338565690" sldId="264"/>
        </pc:sldMkLst>
      </pc:sldChg>
      <pc:sldChg chg="modSp mod">
        <pc:chgData name="Matthieu De Mari" userId="dfb708c9-d8dc-439f-9a3b-c772bf4a311c" providerId="ADAL" clId="{1FE71F4D-2AFD-4838-AD3C-62D890D2AB41}" dt="2023-01-26T03:35:07.050" v="2525" actId="20577"/>
        <pc:sldMkLst>
          <pc:docMk/>
          <pc:sldMk cId="1893873068" sldId="266"/>
        </pc:sldMkLst>
        <pc:spChg chg="mod">
          <ac:chgData name="Matthieu De Mari" userId="dfb708c9-d8dc-439f-9a3b-c772bf4a311c" providerId="ADAL" clId="{1FE71F4D-2AFD-4838-AD3C-62D890D2AB41}" dt="2023-01-26T03:35:07.050" v="2525" actId="20577"/>
          <ac:spMkLst>
            <pc:docMk/>
            <pc:sldMk cId="1893873068" sldId="266"/>
            <ac:spMk id="5" creationId="{7D0CB248-82F3-414A-84E4-14EF63C7FB27}"/>
          </ac:spMkLst>
        </pc:spChg>
      </pc:sldChg>
      <pc:sldChg chg="modSp mod">
        <pc:chgData name="Matthieu De Mari" userId="dfb708c9-d8dc-439f-9a3b-c772bf4a311c" providerId="ADAL" clId="{1FE71F4D-2AFD-4838-AD3C-62D890D2AB41}" dt="2023-01-26T07:14:36.997" v="5152" actId="207"/>
        <pc:sldMkLst>
          <pc:docMk/>
          <pc:sldMk cId="3880949074" sldId="267"/>
        </pc:sldMkLst>
        <pc:spChg chg="mod">
          <ac:chgData name="Matthieu De Mari" userId="dfb708c9-d8dc-439f-9a3b-c772bf4a311c" providerId="ADAL" clId="{1FE71F4D-2AFD-4838-AD3C-62D890D2AB41}" dt="2023-01-26T07:14:36.997" v="5152" actId="207"/>
          <ac:spMkLst>
            <pc:docMk/>
            <pc:sldMk cId="3880949074" sldId="267"/>
            <ac:spMk id="3" creationId="{C71C8DD6-14D1-44DF-9843-EFEDF44E39A2}"/>
          </ac:spMkLst>
        </pc:spChg>
      </pc:sldChg>
      <pc:sldChg chg="del">
        <pc:chgData name="Matthieu De Mari" userId="dfb708c9-d8dc-439f-9a3b-c772bf4a311c" providerId="ADAL" clId="{1FE71F4D-2AFD-4838-AD3C-62D890D2AB41}" dt="2023-01-26T03:26:02.375" v="1421" actId="47"/>
        <pc:sldMkLst>
          <pc:docMk/>
          <pc:sldMk cId="1694737057" sldId="276"/>
        </pc:sldMkLst>
      </pc:sldChg>
      <pc:sldChg chg="del">
        <pc:chgData name="Matthieu De Mari" userId="dfb708c9-d8dc-439f-9a3b-c772bf4a311c" providerId="ADAL" clId="{1FE71F4D-2AFD-4838-AD3C-62D890D2AB41}" dt="2023-01-26T03:26:02.375" v="1421" actId="47"/>
        <pc:sldMkLst>
          <pc:docMk/>
          <pc:sldMk cId="2161190178" sldId="299"/>
        </pc:sldMkLst>
      </pc:sldChg>
      <pc:sldChg chg="del">
        <pc:chgData name="Matthieu De Mari" userId="dfb708c9-d8dc-439f-9a3b-c772bf4a311c" providerId="ADAL" clId="{1FE71F4D-2AFD-4838-AD3C-62D890D2AB41}" dt="2023-01-26T03:26:02.375" v="1421" actId="47"/>
        <pc:sldMkLst>
          <pc:docMk/>
          <pc:sldMk cId="585312994" sldId="313"/>
        </pc:sldMkLst>
      </pc:sldChg>
      <pc:sldChg chg="modSp mod">
        <pc:chgData name="Matthieu De Mari" userId="dfb708c9-d8dc-439f-9a3b-c772bf4a311c" providerId="ADAL" clId="{1FE71F4D-2AFD-4838-AD3C-62D890D2AB41}" dt="2023-01-26T03:34:26.546" v="2494" actId="20577"/>
        <pc:sldMkLst>
          <pc:docMk/>
          <pc:sldMk cId="1036081419" sldId="346"/>
        </pc:sldMkLst>
        <pc:spChg chg="mod">
          <ac:chgData name="Matthieu De Mari" userId="dfb708c9-d8dc-439f-9a3b-c772bf4a311c" providerId="ADAL" clId="{1FE71F4D-2AFD-4838-AD3C-62D890D2AB41}" dt="2023-01-26T03:26:35.216" v="1445" actId="20577"/>
          <ac:spMkLst>
            <pc:docMk/>
            <pc:sldMk cId="1036081419" sldId="346"/>
            <ac:spMk id="2" creationId="{11A08BA8-9DEC-4471-8590-434E8D8BB4A0}"/>
          </ac:spMkLst>
        </pc:spChg>
        <pc:spChg chg="mod">
          <ac:chgData name="Matthieu De Mari" userId="dfb708c9-d8dc-439f-9a3b-c772bf4a311c" providerId="ADAL" clId="{1FE71F4D-2AFD-4838-AD3C-62D890D2AB41}" dt="2023-01-26T03:32:01.106" v="2246" actId="20577"/>
          <ac:spMkLst>
            <pc:docMk/>
            <pc:sldMk cId="1036081419" sldId="346"/>
            <ac:spMk id="3" creationId="{47E3549C-D723-41E6-8478-270ACE043694}"/>
          </ac:spMkLst>
        </pc:spChg>
        <pc:spChg chg="mod">
          <ac:chgData name="Matthieu De Mari" userId="dfb708c9-d8dc-439f-9a3b-c772bf4a311c" providerId="ADAL" clId="{1FE71F4D-2AFD-4838-AD3C-62D890D2AB41}" dt="2023-01-26T03:34:26.546" v="2494" actId="20577"/>
          <ac:spMkLst>
            <pc:docMk/>
            <pc:sldMk cId="1036081419" sldId="346"/>
            <ac:spMk id="4" creationId="{7E420A50-DCDA-4FEF-986F-775F53063E3A}"/>
          </ac:spMkLst>
        </pc:spChg>
      </pc:sldChg>
      <pc:sldChg chg="modSp mod">
        <pc:chgData name="Matthieu De Mari" userId="dfb708c9-d8dc-439f-9a3b-c772bf4a311c" providerId="ADAL" clId="{1FE71F4D-2AFD-4838-AD3C-62D890D2AB41}" dt="2023-01-31T01:10:55.666" v="24761" actId="20577"/>
        <pc:sldMkLst>
          <pc:docMk/>
          <pc:sldMk cId="1040156172" sldId="377"/>
        </pc:sldMkLst>
        <pc:spChg chg="mod">
          <ac:chgData name="Matthieu De Mari" userId="dfb708c9-d8dc-439f-9a3b-c772bf4a311c" providerId="ADAL" clId="{1FE71F4D-2AFD-4838-AD3C-62D890D2AB41}" dt="2023-01-31T01:10:55.666" v="24761" actId="20577"/>
          <ac:spMkLst>
            <pc:docMk/>
            <pc:sldMk cId="1040156172" sldId="377"/>
            <ac:spMk id="2" creationId="{080CEB46-CC16-4D19-8C2C-AEE9471D8168}"/>
          </ac:spMkLst>
        </pc:spChg>
      </pc:sldChg>
      <pc:sldChg chg="del">
        <pc:chgData name="Matthieu De Mari" userId="dfb708c9-d8dc-439f-9a3b-c772bf4a311c" providerId="ADAL" clId="{1FE71F4D-2AFD-4838-AD3C-62D890D2AB41}" dt="2023-01-26T03:13:46.024" v="0" actId="47"/>
        <pc:sldMkLst>
          <pc:docMk/>
          <pc:sldMk cId="2102240919" sldId="378"/>
        </pc:sldMkLst>
      </pc:sldChg>
      <pc:sldChg chg="del">
        <pc:chgData name="Matthieu De Mari" userId="dfb708c9-d8dc-439f-9a3b-c772bf4a311c" providerId="ADAL" clId="{1FE71F4D-2AFD-4838-AD3C-62D890D2AB41}" dt="2023-01-26T03:13:46.024" v="0" actId="47"/>
        <pc:sldMkLst>
          <pc:docMk/>
          <pc:sldMk cId="2869851827" sldId="379"/>
        </pc:sldMkLst>
      </pc:sldChg>
      <pc:sldChg chg="del">
        <pc:chgData name="Matthieu De Mari" userId="dfb708c9-d8dc-439f-9a3b-c772bf4a311c" providerId="ADAL" clId="{1FE71F4D-2AFD-4838-AD3C-62D890D2AB41}" dt="2023-01-26T03:13:46.024" v="0" actId="47"/>
        <pc:sldMkLst>
          <pc:docMk/>
          <pc:sldMk cId="1174628089" sldId="380"/>
        </pc:sldMkLst>
      </pc:sldChg>
      <pc:sldChg chg="del">
        <pc:chgData name="Matthieu De Mari" userId="dfb708c9-d8dc-439f-9a3b-c772bf4a311c" providerId="ADAL" clId="{1FE71F4D-2AFD-4838-AD3C-62D890D2AB41}" dt="2023-01-26T03:13:46.024" v="0" actId="47"/>
        <pc:sldMkLst>
          <pc:docMk/>
          <pc:sldMk cId="1027151186" sldId="381"/>
        </pc:sldMkLst>
      </pc:sldChg>
      <pc:sldChg chg="del">
        <pc:chgData name="Matthieu De Mari" userId="dfb708c9-d8dc-439f-9a3b-c772bf4a311c" providerId="ADAL" clId="{1FE71F4D-2AFD-4838-AD3C-62D890D2AB41}" dt="2023-01-26T03:13:46.024" v="0" actId="47"/>
        <pc:sldMkLst>
          <pc:docMk/>
          <pc:sldMk cId="2668007958" sldId="382"/>
        </pc:sldMkLst>
      </pc:sldChg>
      <pc:sldChg chg="del">
        <pc:chgData name="Matthieu De Mari" userId="dfb708c9-d8dc-439f-9a3b-c772bf4a311c" providerId="ADAL" clId="{1FE71F4D-2AFD-4838-AD3C-62D890D2AB41}" dt="2023-01-26T03:13:46.024" v="0" actId="47"/>
        <pc:sldMkLst>
          <pc:docMk/>
          <pc:sldMk cId="3313062775" sldId="383"/>
        </pc:sldMkLst>
      </pc:sldChg>
      <pc:sldChg chg="del">
        <pc:chgData name="Matthieu De Mari" userId="dfb708c9-d8dc-439f-9a3b-c772bf4a311c" providerId="ADAL" clId="{1FE71F4D-2AFD-4838-AD3C-62D890D2AB41}" dt="2023-01-26T03:13:46.024" v="0" actId="47"/>
        <pc:sldMkLst>
          <pc:docMk/>
          <pc:sldMk cId="919173083" sldId="384"/>
        </pc:sldMkLst>
      </pc:sldChg>
      <pc:sldChg chg="del">
        <pc:chgData name="Matthieu De Mari" userId="dfb708c9-d8dc-439f-9a3b-c772bf4a311c" providerId="ADAL" clId="{1FE71F4D-2AFD-4838-AD3C-62D890D2AB41}" dt="2023-01-26T03:13:46.024" v="0" actId="47"/>
        <pc:sldMkLst>
          <pc:docMk/>
          <pc:sldMk cId="1135317816" sldId="385"/>
        </pc:sldMkLst>
      </pc:sldChg>
      <pc:sldChg chg="del">
        <pc:chgData name="Matthieu De Mari" userId="dfb708c9-d8dc-439f-9a3b-c772bf4a311c" providerId="ADAL" clId="{1FE71F4D-2AFD-4838-AD3C-62D890D2AB41}" dt="2023-01-26T03:13:46.024" v="0" actId="47"/>
        <pc:sldMkLst>
          <pc:docMk/>
          <pc:sldMk cId="2964357363" sldId="386"/>
        </pc:sldMkLst>
      </pc:sldChg>
      <pc:sldChg chg="del">
        <pc:chgData name="Matthieu De Mari" userId="dfb708c9-d8dc-439f-9a3b-c772bf4a311c" providerId="ADAL" clId="{1FE71F4D-2AFD-4838-AD3C-62D890D2AB41}" dt="2023-01-26T03:13:46.024" v="0" actId="47"/>
        <pc:sldMkLst>
          <pc:docMk/>
          <pc:sldMk cId="1437705667" sldId="387"/>
        </pc:sldMkLst>
      </pc:sldChg>
      <pc:sldChg chg="del">
        <pc:chgData name="Matthieu De Mari" userId="dfb708c9-d8dc-439f-9a3b-c772bf4a311c" providerId="ADAL" clId="{1FE71F4D-2AFD-4838-AD3C-62D890D2AB41}" dt="2023-01-26T03:13:46.024" v="0" actId="47"/>
        <pc:sldMkLst>
          <pc:docMk/>
          <pc:sldMk cId="2463050599" sldId="389"/>
        </pc:sldMkLst>
      </pc:sldChg>
      <pc:sldChg chg="del">
        <pc:chgData name="Matthieu De Mari" userId="dfb708c9-d8dc-439f-9a3b-c772bf4a311c" providerId="ADAL" clId="{1FE71F4D-2AFD-4838-AD3C-62D890D2AB41}" dt="2023-01-26T03:13:46.024" v="0" actId="47"/>
        <pc:sldMkLst>
          <pc:docMk/>
          <pc:sldMk cId="305053717" sldId="390"/>
        </pc:sldMkLst>
      </pc:sldChg>
      <pc:sldChg chg="del">
        <pc:chgData name="Matthieu De Mari" userId="dfb708c9-d8dc-439f-9a3b-c772bf4a311c" providerId="ADAL" clId="{1FE71F4D-2AFD-4838-AD3C-62D890D2AB41}" dt="2023-01-26T03:13:46.024" v="0" actId="47"/>
        <pc:sldMkLst>
          <pc:docMk/>
          <pc:sldMk cId="3843402283" sldId="391"/>
        </pc:sldMkLst>
      </pc:sldChg>
      <pc:sldChg chg="del">
        <pc:chgData name="Matthieu De Mari" userId="dfb708c9-d8dc-439f-9a3b-c772bf4a311c" providerId="ADAL" clId="{1FE71F4D-2AFD-4838-AD3C-62D890D2AB41}" dt="2023-01-26T03:13:46.024" v="0" actId="47"/>
        <pc:sldMkLst>
          <pc:docMk/>
          <pc:sldMk cId="4206316821" sldId="392"/>
        </pc:sldMkLst>
      </pc:sldChg>
      <pc:sldChg chg="del">
        <pc:chgData name="Matthieu De Mari" userId="dfb708c9-d8dc-439f-9a3b-c772bf4a311c" providerId="ADAL" clId="{1FE71F4D-2AFD-4838-AD3C-62D890D2AB41}" dt="2023-01-26T03:13:46.024" v="0" actId="47"/>
        <pc:sldMkLst>
          <pc:docMk/>
          <pc:sldMk cId="2959044582" sldId="393"/>
        </pc:sldMkLst>
      </pc:sldChg>
      <pc:sldChg chg="del">
        <pc:chgData name="Matthieu De Mari" userId="dfb708c9-d8dc-439f-9a3b-c772bf4a311c" providerId="ADAL" clId="{1FE71F4D-2AFD-4838-AD3C-62D890D2AB41}" dt="2023-01-26T03:13:46.024" v="0" actId="47"/>
        <pc:sldMkLst>
          <pc:docMk/>
          <pc:sldMk cId="1878827290" sldId="394"/>
        </pc:sldMkLst>
      </pc:sldChg>
      <pc:sldChg chg="del">
        <pc:chgData name="Matthieu De Mari" userId="dfb708c9-d8dc-439f-9a3b-c772bf4a311c" providerId="ADAL" clId="{1FE71F4D-2AFD-4838-AD3C-62D890D2AB41}" dt="2023-01-26T03:13:46.024" v="0" actId="47"/>
        <pc:sldMkLst>
          <pc:docMk/>
          <pc:sldMk cId="3358927626" sldId="395"/>
        </pc:sldMkLst>
      </pc:sldChg>
      <pc:sldChg chg="del">
        <pc:chgData name="Matthieu De Mari" userId="dfb708c9-d8dc-439f-9a3b-c772bf4a311c" providerId="ADAL" clId="{1FE71F4D-2AFD-4838-AD3C-62D890D2AB41}" dt="2023-01-26T03:26:02.375" v="1421" actId="47"/>
        <pc:sldMkLst>
          <pc:docMk/>
          <pc:sldMk cId="235876011" sldId="396"/>
        </pc:sldMkLst>
      </pc:sldChg>
      <pc:sldChg chg="del">
        <pc:chgData name="Matthieu De Mari" userId="dfb708c9-d8dc-439f-9a3b-c772bf4a311c" providerId="ADAL" clId="{1FE71F4D-2AFD-4838-AD3C-62D890D2AB41}" dt="2023-01-26T03:26:02.375" v="1421" actId="47"/>
        <pc:sldMkLst>
          <pc:docMk/>
          <pc:sldMk cId="303120167" sldId="397"/>
        </pc:sldMkLst>
      </pc:sldChg>
      <pc:sldChg chg="del">
        <pc:chgData name="Matthieu De Mari" userId="dfb708c9-d8dc-439f-9a3b-c772bf4a311c" providerId="ADAL" clId="{1FE71F4D-2AFD-4838-AD3C-62D890D2AB41}" dt="2023-01-26T03:26:02.375" v="1421" actId="47"/>
        <pc:sldMkLst>
          <pc:docMk/>
          <pc:sldMk cId="3176757324" sldId="398"/>
        </pc:sldMkLst>
      </pc:sldChg>
      <pc:sldChg chg="del">
        <pc:chgData name="Matthieu De Mari" userId="dfb708c9-d8dc-439f-9a3b-c772bf4a311c" providerId="ADAL" clId="{1FE71F4D-2AFD-4838-AD3C-62D890D2AB41}" dt="2023-01-26T03:26:02.375" v="1421" actId="47"/>
        <pc:sldMkLst>
          <pc:docMk/>
          <pc:sldMk cId="1676715781" sldId="399"/>
        </pc:sldMkLst>
      </pc:sldChg>
      <pc:sldChg chg="del">
        <pc:chgData name="Matthieu De Mari" userId="dfb708c9-d8dc-439f-9a3b-c772bf4a311c" providerId="ADAL" clId="{1FE71F4D-2AFD-4838-AD3C-62D890D2AB41}" dt="2023-01-26T03:26:02.375" v="1421" actId="47"/>
        <pc:sldMkLst>
          <pc:docMk/>
          <pc:sldMk cId="1334194148" sldId="400"/>
        </pc:sldMkLst>
      </pc:sldChg>
      <pc:sldChg chg="del">
        <pc:chgData name="Matthieu De Mari" userId="dfb708c9-d8dc-439f-9a3b-c772bf4a311c" providerId="ADAL" clId="{1FE71F4D-2AFD-4838-AD3C-62D890D2AB41}" dt="2023-01-26T03:26:02.375" v="1421" actId="47"/>
        <pc:sldMkLst>
          <pc:docMk/>
          <pc:sldMk cId="1629532386" sldId="401"/>
        </pc:sldMkLst>
      </pc:sldChg>
      <pc:sldChg chg="del">
        <pc:chgData name="Matthieu De Mari" userId="dfb708c9-d8dc-439f-9a3b-c772bf4a311c" providerId="ADAL" clId="{1FE71F4D-2AFD-4838-AD3C-62D890D2AB41}" dt="2023-01-26T03:26:02.375" v="1421" actId="47"/>
        <pc:sldMkLst>
          <pc:docMk/>
          <pc:sldMk cId="733464481" sldId="402"/>
        </pc:sldMkLst>
      </pc:sldChg>
      <pc:sldChg chg="del">
        <pc:chgData name="Matthieu De Mari" userId="dfb708c9-d8dc-439f-9a3b-c772bf4a311c" providerId="ADAL" clId="{1FE71F4D-2AFD-4838-AD3C-62D890D2AB41}" dt="2023-01-26T03:26:03.337" v="1422" actId="47"/>
        <pc:sldMkLst>
          <pc:docMk/>
          <pc:sldMk cId="3907142970" sldId="403"/>
        </pc:sldMkLst>
      </pc:sldChg>
      <pc:sldChg chg="del">
        <pc:chgData name="Matthieu De Mari" userId="dfb708c9-d8dc-439f-9a3b-c772bf4a311c" providerId="ADAL" clId="{1FE71F4D-2AFD-4838-AD3C-62D890D2AB41}" dt="2023-01-26T03:26:04.540" v="1423" actId="47"/>
        <pc:sldMkLst>
          <pc:docMk/>
          <pc:sldMk cId="3664827220" sldId="404"/>
        </pc:sldMkLst>
      </pc:sldChg>
      <pc:sldChg chg="del">
        <pc:chgData name="Matthieu De Mari" userId="dfb708c9-d8dc-439f-9a3b-c772bf4a311c" providerId="ADAL" clId="{1FE71F4D-2AFD-4838-AD3C-62D890D2AB41}" dt="2023-01-26T03:26:05.819" v="1424" actId="47"/>
        <pc:sldMkLst>
          <pc:docMk/>
          <pc:sldMk cId="229390081" sldId="405"/>
        </pc:sldMkLst>
      </pc:sldChg>
      <pc:sldChg chg="del">
        <pc:chgData name="Matthieu De Mari" userId="dfb708c9-d8dc-439f-9a3b-c772bf4a311c" providerId="ADAL" clId="{1FE71F4D-2AFD-4838-AD3C-62D890D2AB41}" dt="2023-01-26T03:13:46.024" v="0" actId="47"/>
        <pc:sldMkLst>
          <pc:docMk/>
          <pc:sldMk cId="106661604" sldId="406"/>
        </pc:sldMkLst>
      </pc:sldChg>
      <pc:sldChg chg="del">
        <pc:chgData name="Matthieu De Mari" userId="dfb708c9-d8dc-439f-9a3b-c772bf4a311c" providerId="ADAL" clId="{1FE71F4D-2AFD-4838-AD3C-62D890D2AB41}" dt="2023-01-26T03:26:13.179" v="1429" actId="47"/>
        <pc:sldMkLst>
          <pc:docMk/>
          <pc:sldMk cId="2039337153" sldId="411"/>
        </pc:sldMkLst>
      </pc:sldChg>
      <pc:sldChg chg="del">
        <pc:chgData name="Matthieu De Mari" userId="dfb708c9-d8dc-439f-9a3b-c772bf4a311c" providerId="ADAL" clId="{1FE71F4D-2AFD-4838-AD3C-62D890D2AB41}" dt="2023-01-26T03:26:14.748" v="1430" actId="47"/>
        <pc:sldMkLst>
          <pc:docMk/>
          <pc:sldMk cId="1377302654" sldId="412"/>
        </pc:sldMkLst>
      </pc:sldChg>
      <pc:sldChg chg="del">
        <pc:chgData name="Matthieu De Mari" userId="dfb708c9-d8dc-439f-9a3b-c772bf4a311c" providerId="ADAL" clId="{1FE71F4D-2AFD-4838-AD3C-62D890D2AB41}" dt="2023-01-26T03:13:46.024" v="0" actId="47"/>
        <pc:sldMkLst>
          <pc:docMk/>
          <pc:sldMk cId="3811152594" sldId="413"/>
        </pc:sldMkLst>
      </pc:sldChg>
      <pc:sldChg chg="del">
        <pc:chgData name="Matthieu De Mari" userId="dfb708c9-d8dc-439f-9a3b-c772bf4a311c" providerId="ADAL" clId="{1FE71F4D-2AFD-4838-AD3C-62D890D2AB41}" dt="2023-01-26T03:13:46.024" v="0" actId="47"/>
        <pc:sldMkLst>
          <pc:docMk/>
          <pc:sldMk cId="509404901" sldId="414"/>
        </pc:sldMkLst>
      </pc:sldChg>
      <pc:sldChg chg="del">
        <pc:chgData name="Matthieu De Mari" userId="dfb708c9-d8dc-439f-9a3b-c772bf4a311c" providerId="ADAL" clId="{1FE71F4D-2AFD-4838-AD3C-62D890D2AB41}" dt="2023-01-26T03:26:03.337" v="1422" actId="47"/>
        <pc:sldMkLst>
          <pc:docMk/>
          <pc:sldMk cId="4078490329" sldId="415"/>
        </pc:sldMkLst>
      </pc:sldChg>
      <pc:sldChg chg="del">
        <pc:chgData name="Matthieu De Mari" userId="dfb708c9-d8dc-439f-9a3b-c772bf4a311c" providerId="ADAL" clId="{1FE71F4D-2AFD-4838-AD3C-62D890D2AB41}" dt="2023-01-26T03:26:03.337" v="1422" actId="47"/>
        <pc:sldMkLst>
          <pc:docMk/>
          <pc:sldMk cId="4018968704" sldId="416"/>
        </pc:sldMkLst>
      </pc:sldChg>
      <pc:sldChg chg="del">
        <pc:chgData name="Matthieu De Mari" userId="dfb708c9-d8dc-439f-9a3b-c772bf4a311c" providerId="ADAL" clId="{1FE71F4D-2AFD-4838-AD3C-62D890D2AB41}" dt="2023-01-26T03:26:03.337" v="1422" actId="47"/>
        <pc:sldMkLst>
          <pc:docMk/>
          <pc:sldMk cId="1601230078" sldId="417"/>
        </pc:sldMkLst>
      </pc:sldChg>
      <pc:sldChg chg="del">
        <pc:chgData name="Matthieu De Mari" userId="dfb708c9-d8dc-439f-9a3b-c772bf4a311c" providerId="ADAL" clId="{1FE71F4D-2AFD-4838-AD3C-62D890D2AB41}" dt="2023-01-26T03:26:03.337" v="1422" actId="47"/>
        <pc:sldMkLst>
          <pc:docMk/>
          <pc:sldMk cId="2872533062" sldId="418"/>
        </pc:sldMkLst>
      </pc:sldChg>
      <pc:sldChg chg="del">
        <pc:chgData name="Matthieu De Mari" userId="dfb708c9-d8dc-439f-9a3b-c772bf4a311c" providerId="ADAL" clId="{1FE71F4D-2AFD-4838-AD3C-62D890D2AB41}" dt="2023-01-26T03:26:03.337" v="1422" actId="47"/>
        <pc:sldMkLst>
          <pc:docMk/>
          <pc:sldMk cId="4106263664" sldId="419"/>
        </pc:sldMkLst>
      </pc:sldChg>
      <pc:sldChg chg="del">
        <pc:chgData name="Matthieu De Mari" userId="dfb708c9-d8dc-439f-9a3b-c772bf4a311c" providerId="ADAL" clId="{1FE71F4D-2AFD-4838-AD3C-62D890D2AB41}" dt="2023-01-26T03:26:03.337" v="1422" actId="47"/>
        <pc:sldMkLst>
          <pc:docMk/>
          <pc:sldMk cId="3608904858" sldId="420"/>
        </pc:sldMkLst>
      </pc:sldChg>
      <pc:sldChg chg="del">
        <pc:chgData name="Matthieu De Mari" userId="dfb708c9-d8dc-439f-9a3b-c772bf4a311c" providerId="ADAL" clId="{1FE71F4D-2AFD-4838-AD3C-62D890D2AB41}" dt="2023-01-26T03:26:03.337" v="1422" actId="47"/>
        <pc:sldMkLst>
          <pc:docMk/>
          <pc:sldMk cId="3917610152" sldId="421"/>
        </pc:sldMkLst>
      </pc:sldChg>
      <pc:sldChg chg="del">
        <pc:chgData name="Matthieu De Mari" userId="dfb708c9-d8dc-439f-9a3b-c772bf4a311c" providerId="ADAL" clId="{1FE71F4D-2AFD-4838-AD3C-62D890D2AB41}" dt="2023-01-26T03:26:03.337" v="1422" actId="47"/>
        <pc:sldMkLst>
          <pc:docMk/>
          <pc:sldMk cId="111364915" sldId="422"/>
        </pc:sldMkLst>
      </pc:sldChg>
      <pc:sldChg chg="del">
        <pc:chgData name="Matthieu De Mari" userId="dfb708c9-d8dc-439f-9a3b-c772bf4a311c" providerId="ADAL" clId="{1FE71F4D-2AFD-4838-AD3C-62D890D2AB41}" dt="2023-01-26T03:26:03.337" v="1422" actId="47"/>
        <pc:sldMkLst>
          <pc:docMk/>
          <pc:sldMk cId="2430248425" sldId="423"/>
        </pc:sldMkLst>
      </pc:sldChg>
      <pc:sldChg chg="del">
        <pc:chgData name="Matthieu De Mari" userId="dfb708c9-d8dc-439f-9a3b-c772bf4a311c" providerId="ADAL" clId="{1FE71F4D-2AFD-4838-AD3C-62D890D2AB41}" dt="2023-01-26T03:26:03.337" v="1422" actId="47"/>
        <pc:sldMkLst>
          <pc:docMk/>
          <pc:sldMk cId="257103436" sldId="424"/>
        </pc:sldMkLst>
      </pc:sldChg>
      <pc:sldChg chg="del">
        <pc:chgData name="Matthieu De Mari" userId="dfb708c9-d8dc-439f-9a3b-c772bf4a311c" providerId="ADAL" clId="{1FE71F4D-2AFD-4838-AD3C-62D890D2AB41}" dt="2023-01-26T03:26:03.337" v="1422" actId="47"/>
        <pc:sldMkLst>
          <pc:docMk/>
          <pc:sldMk cId="1622593310" sldId="425"/>
        </pc:sldMkLst>
      </pc:sldChg>
      <pc:sldChg chg="del">
        <pc:chgData name="Matthieu De Mari" userId="dfb708c9-d8dc-439f-9a3b-c772bf4a311c" providerId="ADAL" clId="{1FE71F4D-2AFD-4838-AD3C-62D890D2AB41}" dt="2023-01-26T03:26:03.337" v="1422" actId="47"/>
        <pc:sldMkLst>
          <pc:docMk/>
          <pc:sldMk cId="1500383650" sldId="426"/>
        </pc:sldMkLst>
      </pc:sldChg>
      <pc:sldChg chg="del">
        <pc:chgData name="Matthieu De Mari" userId="dfb708c9-d8dc-439f-9a3b-c772bf4a311c" providerId="ADAL" clId="{1FE71F4D-2AFD-4838-AD3C-62D890D2AB41}" dt="2023-01-26T03:26:03.337" v="1422" actId="47"/>
        <pc:sldMkLst>
          <pc:docMk/>
          <pc:sldMk cId="4205168020" sldId="427"/>
        </pc:sldMkLst>
      </pc:sldChg>
      <pc:sldChg chg="del">
        <pc:chgData name="Matthieu De Mari" userId="dfb708c9-d8dc-439f-9a3b-c772bf4a311c" providerId="ADAL" clId="{1FE71F4D-2AFD-4838-AD3C-62D890D2AB41}" dt="2023-01-26T03:26:04.540" v="1423" actId="47"/>
        <pc:sldMkLst>
          <pc:docMk/>
          <pc:sldMk cId="3154110071" sldId="428"/>
        </pc:sldMkLst>
      </pc:sldChg>
      <pc:sldChg chg="del">
        <pc:chgData name="Matthieu De Mari" userId="dfb708c9-d8dc-439f-9a3b-c772bf4a311c" providerId="ADAL" clId="{1FE71F4D-2AFD-4838-AD3C-62D890D2AB41}" dt="2023-01-26T03:26:04.540" v="1423" actId="47"/>
        <pc:sldMkLst>
          <pc:docMk/>
          <pc:sldMk cId="2034094350" sldId="429"/>
        </pc:sldMkLst>
      </pc:sldChg>
      <pc:sldChg chg="del">
        <pc:chgData name="Matthieu De Mari" userId="dfb708c9-d8dc-439f-9a3b-c772bf4a311c" providerId="ADAL" clId="{1FE71F4D-2AFD-4838-AD3C-62D890D2AB41}" dt="2023-01-26T03:26:04.540" v="1423" actId="47"/>
        <pc:sldMkLst>
          <pc:docMk/>
          <pc:sldMk cId="3987768113" sldId="430"/>
        </pc:sldMkLst>
      </pc:sldChg>
      <pc:sldChg chg="del">
        <pc:chgData name="Matthieu De Mari" userId="dfb708c9-d8dc-439f-9a3b-c772bf4a311c" providerId="ADAL" clId="{1FE71F4D-2AFD-4838-AD3C-62D890D2AB41}" dt="2023-01-26T03:13:49.577" v="2" actId="47"/>
        <pc:sldMkLst>
          <pc:docMk/>
          <pc:sldMk cId="2465108115" sldId="431"/>
        </pc:sldMkLst>
      </pc:sldChg>
      <pc:sldChg chg="del">
        <pc:chgData name="Matthieu De Mari" userId="dfb708c9-d8dc-439f-9a3b-c772bf4a311c" providerId="ADAL" clId="{1FE71F4D-2AFD-4838-AD3C-62D890D2AB41}" dt="2023-01-26T03:26:05.819" v="1424" actId="47"/>
        <pc:sldMkLst>
          <pc:docMk/>
          <pc:sldMk cId="3127749793" sldId="432"/>
        </pc:sldMkLst>
      </pc:sldChg>
      <pc:sldChg chg="del">
        <pc:chgData name="Matthieu De Mari" userId="dfb708c9-d8dc-439f-9a3b-c772bf4a311c" providerId="ADAL" clId="{1FE71F4D-2AFD-4838-AD3C-62D890D2AB41}" dt="2023-01-26T03:26:05.819" v="1424" actId="47"/>
        <pc:sldMkLst>
          <pc:docMk/>
          <pc:sldMk cId="3880117824" sldId="433"/>
        </pc:sldMkLst>
      </pc:sldChg>
      <pc:sldChg chg="del">
        <pc:chgData name="Matthieu De Mari" userId="dfb708c9-d8dc-439f-9a3b-c772bf4a311c" providerId="ADAL" clId="{1FE71F4D-2AFD-4838-AD3C-62D890D2AB41}" dt="2023-01-26T03:26:05.819" v="1424" actId="47"/>
        <pc:sldMkLst>
          <pc:docMk/>
          <pc:sldMk cId="472720696" sldId="434"/>
        </pc:sldMkLst>
      </pc:sldChg>
      <pc:sldChg chg="del">
        <pc:chgData name="Matthieu De Mari" userId="dfb708c9-d8dc-439f-9a3b-c772bf4a311c" providerId="ADAL" clId="{1FE71F4D-2AFD-4838-AD3C-62D890D2AB41}" dt="2023-01-26T03:26:05.819" v="1424" actId="47"/>
        <pc:sldMkLst>
          <pc:docMk/>
          <pc:sldMk cId="4186055848" sldId="435"/>
        </pc:sldMkLst>
      </pc:sldChg>
      <pc:sldChg chg="del">
        <pc:chgData name="Matthieu De Mari" userId="dfb708c9-d8dc-439f-9a3b-c772bf4a311c" providerId="ADAL" clId="{1FE71F4D-2AFD-4838-AD3C-62D890D2AB41}" dt="2023-01-26T03:26:05.819" v="1424" actId="47"/>
        <pc:sldMkLst>
          <pc:docMk/>
          <pc:sldMk cId="2125410899" sldId="436"/>
        </pc:sldMkLst>
      </pc:sldChg>
      <pc:sldChg chg="del">
        <pc:chgData name="Matthieu De Mari" userId="dfb708c9-d8dc-439f-9a3b-c772bf4a311c" providerId="ADAL" clId="{1FE71F4D-2AFD-4838-AD3C-62D890D2AB41}" dt="2023-01-26T03:26:05.819" v="1424" actId="47"/>
        <pc:sldMkLst>
          <pc:docMk/>
          <pc:sldMk cId="2801840285" sldId="437"/>
        </pc:sldMkLst>
      </pc:sldChg>
      <pc:sldChg chg="del">
        <pc:chgData name="Matthieu De Mari" userId="dfb708c9-d8dc-439f-9a3b-c772bf4a311c" providerId="ADAL" clId="{1FE71F4D-2AFD-4838-AD3C-62D890D2AB41}" dt="2023-01-26T03:26:05.819" v="1424" actId="47"/>
        <pc:sldMkLst>
          <pc:docMk/>
          <pc:sldMk cId="2882627589" sldId="438"/>
        </pc:sldMkLst>
      </pc:sldChg>
      <pc:sldChg chg="del">
        <pc:chgData name="Matthieu De Mari" userId="dfb708c9-d8dc-439f-9a3b-c772bf4a311c" providerId="ADAL" clId="{1FE71F4D-2AFD-4838-AD3C-62D890D2AB41}" dt="2023-01-26T03:26:05.819" v="1424" actId="47"/>
        <pc:sldMkLst>
          <pc:docMk/>
          <pc:sldMk cId="2339114490" sldId="439"/>
        </pc:sldMkLst>
      </pc:sldChg>
      <pc:sldChg chg="del">
        <pc:chgData name="Matthieu De Mari" userId="dfb708c9-d8dc-439f-9a3b-c772bf4a311c" providerId="ADAL" clId="{1FE71F4D-2AFD-4838-AD3C-62D890D2AB41}" dt="2023-01-26T03:26:05.819" v="1424" actId="47"/>
        <pc:sldMkLst>
          <pc:docMk/>
          <pc:sldMk cId="3450273322" sldId="440"/>
        </pc:sldMkLst>
      </pc:sldChg>
      <pc:sldChg chg="del">
        <pc:chgData name="Matthieu De Mari" userId="dfb708c9-d8dc-439f-9a3b-c772bf4a311c" providerId="ADAL" clId="{1FE71F4D-2AFD-4838-AD3C-62D890D2AB41}" dt="2023-01-26T03:26:05.819" v="1424" actId="47"/>
        <pc:sldMkLst>
          <pc:docMk/>
          <pc:sldMk cId="3866867172" sldId="441"/>
        </pc:sldMkLst>
      </pc:sldChg>
      <pc:sldChg chg="del">
        <pc:chgData name="Matthieu De Mari" userId="dfb708c9-d8dc-439f-9a3b-c772bf4a311c" providerId="ADAL" clId="{1FE71F4D-2AFD-4838-AD3C-62D890D2AB41}" dt="2023-01-26T03:26:05.819" v="1424" actId="47"/>
        <pc:sldMkLst>
          <pc:docMk/>
          <pc:sldMk cId="3346155856" sldId="442"/>
        </pc:sldMkLst>
      </pc:sldChg>
      <pc:sldChg chg="del">
        <pc:chgData name="Matthieu De Mari" userId="dfb708c9-d8dc-439f-9a3b-c772bf4a311c" providerId="ADAL" clId="{1FE71F4D-2AFD-4838-AD3C-62D890D2AB41}" dt="2023-01-26T03:26:05.819" v="1424" actId="47"/>
        <pc:sldMkLst>
          <pc:docMk/>
          <pc:sldMk cId="2491288640" sldId="443"/>
        </pc:sldMkLst>
      </pc:sldChg>
      <pc:sldChg chg="del">
        <pc:chgData name="Matthieu De Mari" userId="dfb708c9-d8dc-439f-9a3b-c772bf4a311c" providerId="ADAL" clId="{1FE71F4D-2AFD-4838-AD3C-62D890D2AB41}" dt="2023-01-26T03:26:05.819" v="1424" actId="47"/>
        <pc:sldMkLst>
          <pc:docMk/>
          <pc:sldMk cId="2759485571" sldId="444"/>
        </pc:sldMkLst>
      </pc:sldChg>
      <pc:sldChg chg="del">
        <pc:chgData name="Matthieu De Mari" userId="dfb708c9-d8dc-439f-9a3b-c772bf4a311c" providerId="ADAL" clId="{1FE71F4D-2AFD-4838-AD3C-62D890D2AB41}" dt="2023-01-26T03:26:07.622" v="1425" actId="47"/>
        <pc:sldMkLst>
          <pc:docMk/>
          <pc:sldMk cId="2768433902" sldId="445"/>
        </pc:sldMkLst>
      </pc:sldChg>
      <pc:sldChg chg="del">
        <pc:chgData name="Matthieu De Mari" userId="dfb708c9-d8dc-439f-9a3b-c772bf4a311c" providerId="ADAL" clId="{1FE71F4D-2AFD-4838-AD3C-62D890D2AB41}" dt="2023-01-26T03:26:05.819" v="1424" actId="47"/>
        <pc:sldMkLst>
          <pc:docMk/>
          <pc:sldMk cId="3577931092" sldId="446"/>
        </pc:sldMkLst>
      </pc:sldChg>
      <pc:sldChg chg="del">
        <pc:chgData name="Matthieu De Mari" userId="dfb708c9-d8dc-439f-9a3b-c772bf4a311c" providerId="ADAL" clId="{1FE71F4D-2AFD-4838-AD3C-62D890D2AB41}" dt="2023-01-26T03:26:05.819" v="1424" actId="47"/>
        <pc:sldMkLst>
          <pc:docMk/>
          <pc:sldMk cId="3790043621" sldId="447"/>
        </pc:sldMkLst>
      </pc:sldChg>
      <pc:sldChg chg="del">
        <pc:chgData name="Matthieu De Mari" userId="dfb708c9-d8dc-439f-9a3b-c772bf4a311c" providerId="ADAL" clId="{1FE71F4D-2AFD-4838-AD3C-62D890D2AB41}" dt="2023-01-26T03:26:07.622" v="1425" actId="47"/>
        <pc:sldMkLst>
          <pc:docMk/>
          <pc:sldMk cId="4075916720" sldId="448"/>
        </pc:sldMkLst>
      </pc:sldChg>
      <pc:sldChg chg="del">
        <pc:chgData name="Matthieu De Mari" userId="dfb708c9-d8dc-439f-9a3b-c772bf4a311c" providerId="ADAL" clId="{1FE71F4D-2AFD-4838-AD3C-62D890D2AB41}" dt="2023-01-26T03:26:07.622" v="1425" actId="47"/>
        <pc:sldMkLst>
          <pc:docMk/>
          <pc:sldMk cId="3841748881" sldId="450"/>
        </pc:sldMkLst>
      </pc:sldChg>
      <pc:sldChg chg="del">
        <pc:chgData name="Matthieu De Mari" userId="dfb708c9-d8dc-439f-9a3b-c772bf4a311c" providerId="ADAL" clId="{1FE71F4D-2AFD-4838-AD3C-62D890D2AB41}" dt="2023-01-26T03:26:07.622" v="1425" actId="47"/>
        <pc:sldMkLst>
          <pc:docMk/>
          <pc:sldMk cId="3619568276" sldId="451"/>
        </pc:sldMkLst>
      </pc:sldChg>
      <pc:sldChg chg="del">
        <pc:chgData name="Matthieu De Mari" userId="dfb708c9-d8dc-439f-9a3b-c772bf4a311c" providerId="ADAL" clId="{1FE71F4D-2AFD-4838-AD3C-62D890D2AB41}" dt="2023-01-26T03:26:07.622" v="1425" actId="47"/>
        <pc:sldMkLst>
          <pc:docMk/>
          <pc:sldMk cId="2381061189" sldId="452"/>
        </pc:sldMkLst>
      </pc:sldChg>
      <pc:sldChg chg="del">
        <pc:chgData name="Matthieu De Mari" userId="dfb708c9-d8dc-439f-9a3b-c772bf4a311c" providerId="ADAL" clId="{1FE71F4D-2AFD-4838-AD3C-62D890D2AB41}" dt="2023-01-26T03:26:09.138" v="1426" actId="47"/>
        <pc:sldMkLst>
          <pc:docMk/>
          <pc:sldMk cId="165841853" sldId="453"/>
        </pc:sldMkLst>
      </pc:sldChg>
      <pc:sldChg chg="del">
        <pc:chgData name="Matthieu De Mari" userId="dfb708c9-d8dc-439f-9a3b-c772bf4a311c" providerId="ADAL" clId="{1FE71F4D-2AFD-4838-AD3C-62D890D2AB41}" dt="2023-01-26T03:13:46.024" v="0" actId="47"/>
        <pc:sldMkLst>
          <pc:docMk/>
          <pc:sldMk cId="3242752244" sldId="454"/>
        </pc:sldMkLst>
      </pc:sldChg>
      <pc:sldChg chg="del">
        <pc:chgData name="Matthieu De Mari" userId="dfb708c9-d8dc-439f-9a3b-c772bf4a311c" providerId="ADAL" clId="{1FE71F4D-2AFD-4838-AD3C-62D890D2AB41}" dt="2023-01-26T03:26:09.138" v="1426" actId="47"/>
        <pc:sldMkLst>
          <pc:docMk/>
          <pc:sldMk cId="183351426" sldId="455"/>
        </pc:sldMkLst>
      </pc:sldChg>
      <pc:sldChg chg="del">
        <pc:chgData name="Matthieu De Mari" userId="dfb708c9-d8dc-439f-9a3b-c772bf4a311c" providerId="ADAL" clId="{1FE71F4D-2AFD-4838-AD3C-62D890D2AB41}" dt="2023-01-26T03:26:09.138" v="1426" actId="47"/>
        <pc:sldMkLst>
          <pc:docMk/>
          <pc:sldMk cId="2001651259" sldId="456"/>
        </pc:sldMkLst>
      </pc:sldChg>
      <pc:sldChg chg="del">
        <pc:chgData name="Matthieu De Mari" userId="dfb708c9-d8dc-439f-9a3b-c772bf4a311c" providerId="ADAL" clId="{1FE71F4D-2AFD-4838-AD3C-62D890D2AB41}" dt="2023-01-26T03:26:09.138" v="1426" actId="47"/>
        <pc:sldMkLst>
          <pc:docMk/>
          <pc:sldMk cId="1834604519" sldId="457"/>
        </pc:sldMkLst>
      </pc:sldChg>
      <pc:sldChg chg="del">
        <pc:chgData name="Matthieu De Mari" userId="dfb708c9-d8dc-439f-9a3b-c772bf4a311c" providerId="ADAL" clId="{1FE71F4D-2AFD-4838-AD3C-62D890D2AB41}" dt="2023-01-26T03:26:09.138" v="1426" actId="47"/>
        <pc:sldMkLst>
          <pc:docMk/>
          <pc:sldMk cId="2488746483" sldId="458"/>
        </pc:sldMkLst>
      </pc:sldChg>
      <pc:sldChg chg="del">
        <pc:chgData name="Matthieu De Mari" userId="dfb708c9-d8dc-439f-9a3b-c772bf4a311c" providerId="ADAL" clId="{1FE71F4D-2AFD-4838-AD3C-62D890D2AB41}" dt="2023-01-26T03:26:09.138" v="1426" actId="47"/>
        <pc:sldMkLst>
          <pc:docMk/>
          <pc:sldMk cId="2483381568" sldId="459"/>
        </pc:sldMkLst>
      </pc:sldChg>
      <pc:sldChg chg="del">
        <pc:chgData name="Matthieu De Mari" userId="dfb708c9-d8dc-439f-9a3b-c772bf4a311c" providerId="ADAL" clId="{1FE71F4D-2AFD-4838-AD3C-62D890D2AB41}" dt="2023-01-26T03:26:09.138" v="1426" actId="47"/>
        <pc:sldMkLst>
          <pc:docMk/>
          <pc:sldMk cId="3208006571" sldId="460"/>
        </pc:sldMkLst>
      </pc:sldChg>
      <pc:sldChg chg="del">
        <pc:chgData name="Matthieu De Mari" userId="dfb708c9-d8dc-439f-9a3b-c772bf4a311c" providerId="ADAL" clId="{1FE71F4D-2AFD-4838-AD3C-62D890D2AB41}" dt="2023-01-26T03:26:09.138" v="1426" actId="47"/>
        <pc:sldMkLst>
          <pc:docMk/>
          <pc:sldMk cId="514593430" sldId="461"/>
        </pc:sldMkLst>
      </pc:sldChg>
      <pc:sldChg chg="del">
        <pc:chgData name="Matthieu De Mari" userId="dfb708c9-d8dc-439f-9a3b-c772bf4a311c" providerId="ADAL" clId="{1FE71F4D-2AFD-4838-AD3C-62D890D2AB41}" dt="2023-01-26T03:26:09.138" v="1426" actId="47"/>
        <pc:sldMkLst>
          <pc:docMk/>
          <pc:sldMk cId="505263223" sldId="462"/>
        </pc:sldMkLst>
      </pc:sldChg>
      <pc:sldChg chg="del">
        <pc:chgData name="Matthieu De Mari" userId="dfb708c9-d8dc-439f-9a3b-c772bf4a311c" providerId="ADAL" clId="{1FE71F4D-2AFD-4838-AD3C-62D890D2AB41}" dt="2023-01-26T03:26:09.138" v="1426" actId="47"/>
        <pc:sldMkLst>
          <pc:docMk/>
          <pc:sldMk cId="1454093558" sldId="463"/>
        </pc:sldMkLst>
      </pc:sldChg>
      <pc:sldChg chg="del">
        <pc:chgData name="Matthieu De Mari" userId="dfb708c9-d8dc-439f-9a3b-c772bf4a311c" providerId="ADAL" clId="{1FE71F4D-2AFD-4838-AD3C-62D890D2AB41}" dt="2023-01-26T03:26:09.138" v="1426" actId="47"/>
        <pc:sldMkLst>
          <pc:docMk/>
          <pc:sldMk cId="937951911" sldId="464"/>
        </pc:sldMkLst>
      </pc:sldChg>
      <pc:sldChg chg="del">
        <pc:chgData name="Matthieu De Mari" userId="dfb708c9-d8dc-439f-9a3b-c772bf4a311c" providerId="ADAL" clId="{1FE71F4D-2AFD-4838-AD3C-62D890D2AB41}" dt="2023-01-26T03:26:09.138" v="1426" actId="47"/>
        <pc:sldMkLst>
          <pc:docMk/>
          <pc:sldMk cId="4090459440" sldId="465"/>
        </pc:sldMkLst>
      </pc:sldChg>
      <pc:sldChg chg="del">
        <pc:chgData name="Matthieu De Mari" userId="dfb708c9-d8dc-439f-9a3b-c772bf4a311c" providerId="ADAL" clId="{1FE71F4D-2AFD-4838-AD3C-62D890D2AB41}" dt="2023-01-26T03:26:09.138" v="1426" actId="47"/>
        <pc:sldMkLst>
          <pc:docMk/>
          <pc:sldMk cId="1662747536" sldId="466"/>
        </pc:sldMkLst>
      </pc:sldChg>
      <pc:sldChg chg="del">
        <pc:chgData name="Matthieu De Mari" userId="dfb708c9-d8dc-439f-9a3b-c772bf4a311c" providerId="ADAL" clId="{1FE71F4D-2AFD-4838-AD3C-62D890D2AB41}" dt="2023-01-26T03:26:09.138" v="1426" actId="47"/>
        <pc:sldMkLst>
          <pc:docMk/>
          <pc:sldMk cId="3978195590" sldId="467"/>
        </pc:sldMkLst>
      </pc:sldChg>
      <pc:sldChg chg="del">
        <pc:chgData name="Matthieu De Mari" userId="dfb708c9-d8dc-439f-9a3b-c772bf4a311c" providerId="ADAL" clId="{1FE71F4D-2AFD-4838-AD3C-62D890D2AB41}" dt="2023-01-26T03:26:09.138" v="1426" actId="47"/>
        <pc:sldMkLst>
          <pc:docMk/>
          <pc:sldMk cId="702540134" sldId="468"/>
        </pc:sldMkLst>
      </pc:sldChg>
      <pc:sldChg chg="del">
        <pc:chgData name="Matthieu De Mari" userId="dfb708c9-d8dc-439f-9a3b-c772bf4a311c" providerId="ADAL" clId="{1FE71F4D-2AFD-4838-AD3C-62D890D2AB41}" dt="2023-01-26T03:26:09.138" v="1426" actId="47"/>
        <pc:sldMkLst>
          <pc:docMk/>
          <pc:sldMk cId="3574121588" sldId="469"/>
        </pc:sldMkLst>
      </pc:sldChg>
      <pc:sldChg chg="del">
        <pc:chgData name="Matthieu De Mari" userId="dfb708c9-d8dc-439f-9a3b-c772bf4a311c" providerId="ADAL" clId="{1FE71F4D-2AFD-4838-AD3C-62D890D2AB41}" dt="2023-01-26T03:26:09.138" v="1426" actId="47"/>
        <pc:sldMkLst>
          <pc:docMk/>
          <pc:sldMk cId="4234188287" sldId="470"/>
        </pc:sldMkLst>
      </pc:sldChg>
      <pc:sldChg chg="del">
        <pc:chgData name="Matthieu De Mari" userId="dfb708c9-d8dc-439f-9a3b-c772bf4a311c" providerId="ADAL" clId="{1FE71F4D-2AFD-4838-AD3C-62D890D2AB41}" dt="2023-01-26T03:26:09.138" v="1426" actId="47"/>
        <pc:sldMkLst>
          <pc:docMk/>
          <pc:sldMk cId="3553295801" sldId="471"/>
        </pc:sldMkLst>
      </pc:sldChg>
      <pc:sldChg chg="del">
        <pc:chgData name="Matthieu De Mari" userId="dfb708c9-d8dc-439f-9a3b-c772bf4a311c" providerId="ADAL" clId="{1FE71F4D-2AFD-4838-AD3C-62D890D2AB41}" dt="2023-01-26T03:26:09.138" v="1426" actId="47"/>
        <pc:sldMkLst>
          <pc:docMk/>
          <pc:sldMk cId="2072133245" sldId="472"/>
        </pc:sldMkLst>
      </pc:sldChg>
      <pc:sldChg chg="del">
        <pc:chgData name="Matthieu De Mari" userId="dfb708c9-d8dc-439f-9a3b-c772bf4a311c" providerId="ADAL" clId="{1FE71F4D-2AFD-4838-AD3C-62D890D2AB41}" dt="2023-01-26T03:26:09.138" v="1426" actId="47"/>
        <pc:sldMkLst>
          <pc:docMk/>
          <pc:sldMk cId="2180749" sldId="473"/>
        </pc:sldMkLst>
      </pc:sldChg>
      <pc:sldChg chg="del">
        <pc:chgData name="Matthieu De Mari" userId="dfb708c9-d8dc-439f-9a3b-c772bf4a311c" providerId="ADAL" clId="{1FE71F4D-2AFD-4838-AD3C-62D890D2AB41}" dt="2023-01-26T03:26:10.977" v="1427" actId="47"/>
        <pc:sldMkLst>
          <pc:docMk/>
          <pc:sldMk cId="2981077995" sldId="474"/>
        </pc:sldMkLst>
      </pc:sldChg>
      <pc:sldChg chg="del">
        <pc:chgData name="Matthieu De Mari" userId="dfb708c9-d8dc-439f-9a3b-c772bf4a311c" providerId="ADAL" clId="{1FE71F4D-2AFD-4838-AD3C-62D890D2AB41}" dt="2023-01-26T03:26:10.977" v="1427" actId="47"/>
        <pc:sldMkLst>
          <pc:docMk/>
          <pc:sldMk cId="3169960838" sldId="475"/>
        </pc:sldMkLst>
      </pc:sldChg>
      <pc:sldChg chg="del">
        <pc:chgData name="Matthieu De Mari" userId="dfb708c9-d8dc-439f-9a3b-c772bf4a311c" providerId="ADAL" clId="{1FE71F4D-2AFD-4838-AD3C-62D890D2AB41}" dt="2023-01-26T03:26:10.977" v="1427" actId="47"/>
        <pc:sldMkLst>
          <pc:docMk/>
          <pc:sldMk cId="1739226965" sldId="476"/>
        </pc:sldMkLst>
      </pc:sldChg>
      <pc:sldChg chg="del">
        <pc:chgData name="Matthieu De Mari" userId="dfb708c9-d8dc-439f-9a3b-c772bf4a311c" providerId="ADAL" clId="{1FE71F4D-2AFD-4838-AD3C-62D890D2AB41}" dt="2023-01-26T03:26:10.977" v="1427" actId="47"/>
        <pc:sldMkLst>
          <pc:docMk/>
          <pc:sldMk cId="1268927889" sldId="477"/>
        </pc:sldMkLst>
      </pc:sldChg>
      <pc:sldChg chg="del">
        <pc:chgData name="Matthieu De Mari" userId="dfb708c9-d8dc-439f-9a3b-c772bf4a311c" providerId="ADAL" clId="{1FE71F4D-2AFD-4838-AD3C-62D890D2AB41}" dt="2023-01-26T03:26:10.977" v="1427" actId="47"/>
        <pc:sldMkLst>
          <pc:docMk/>
          <pc:sldMk cId="4248348938" sldId="478"/>
        </pc:sldMkLst>
      </pc:sldChg>
      <pc:sldChg chg="del">
        <pc:chgData name="Matthieu De Mari" userId="dfb708c9-d8dc-439f-9a3b-c772bf4a311c" providerId="ADAL" clId="{1FE71F4D-2AFD-4838-AD3C-62D890D2AB41}" dt="2023-01-26T03:26:10.977" v="1427" actId="47"/>
        <pc:sldMkLst>
          <pc:docMk/>
          <pc:sldMk cId="654638605" sldId="479"/>
        </pc:sldMkLst>
      </pc:sldChg>
      <pc:sldChg chg="del">
        <pc:chgData name="Matthieu De Mari" userId="dfb708c9-d8dc-439f-9a3b-c772bf4a311c" providerId="ADAL" clId="{1FE71F4D-2AFD-4838-AD3C-62D890D2AB41}" dt="2023-01-26T03:26:10.977" v="1427" actId="47"/>
        <pc:sldMkLst>
          <pc:docMk/>
          <pc:sldMk cId="2320514478" sldId="480"/>
        </pc:sldMkLst>
      </pc:sldChg>
      <pc:sldChg chg="del">
        <pc:chgData name="Matthieu De Mari" userId="dfb708c9-d8dc-439f-9a3b-c772bf4a311c" providerId="ADAL" clId="{1FE71F4D-2AFD-4838-AD3C-62D890D2AB41}" dt="2023-01-26T03:26:10.977" v="1427" actId="47"/>
        <pc:sldMkLst>
          <pc:docMk/>
          <pc:sldMk cId="204189001" sldId="481"/>
        </pc:sldMkLst>
      </pc:sldChg>
      <pc:sldChg chg="del">
        <pc:chgData name="Matthieu De Mari" userId="dfb708c9-d8dc-439f-9a3b-c772bf4a311c" providerId="ADAL" clId="{1FE71F4D-2AFD-4838-AD3C-62D890D2AB41}" dt="2023-01-26T03:26:10.977" v="1427" actId="47"/>
        <pc:sldMkLst>
          <pc:docMk/>
          <pc:sldMk cId="3819655263" sldId="482"/>
        </pc:sldMkLst>
      </pc:sldChg>
      <pc:sldChg chg="del">
        <pc:chgData name="Matthieu De Mari" userId="dfb708c9-d8dc-439f-9a3b-c772bf4a311c" providerId="ADAL" clId="{1FE71F4D-2AFD-4838-AD3C-62D890D2AB41}" dt="2023-01-26T03:26:10.977" v="1427" actId="47"/>
        <pc:sldMkLst>
          <pc:docMk/>
          <pc:sldMk cId="868497351" sldId="483"/>
        </pc:sldMkLst>
      </pc:sldChg>
      <pc:sldChg chg="del">
        <pc:chgData name="Matthieu De Mari" userId="dfb708c9-d8dc-439f-9a3b-c772bf4a311c" providerId="ADAL" clId="{1FE71F4D-2AFD-4838-AD3C-62D890D2AB41}" dt="2023-01-26T03:26:10.977" v="1427" actId="47"/>
        <pc:sldMkLst>
          <pc:docMk/>
          <pc:sldMk cId="2992834255" sldId="484"/>
        </pc:sldMkLst>
      </pc:sldChg>
      <pc:sldChg chg="del">
        <pc:chgData name="Matthieu De Mari" userId="dfb708c9-d8dc-439f-9a3b-c772bf4a311c" providerId="ADAL" clId="{1FE71F4D-2AFD-4838-AD3C-62D890D2AB41}" dt="2023-01-26T03:26:10.977" v="1427" actId="47"/>
        <pc:sldMkLst>
          <pc:docMk/>
          <pc:sldMk cId="2636494545" sldId="485"/>
        </pc:sldMkLst>
      </pc:sldChg>
      <pc:sldChg chg="del">
        <pc:chgData name="Matthieu De Mari" userId="dfb708c9-d8dc-439f-9a3b-c772bf4a311c" providerId="ADAL" clId="{1FE71F4D-2AFD-4838-AD3C-62D890D2AB41}" dt="2023-01-26T03:26:12.244" v="1428" actId="47"/>
        <pc:sldMkLst>
          <pc:docMk/>
          <pc:sldMk cId="4187092969" sldId="486"/>
        </pc:sldMkLst>
      </pc:sldChg>
      <pc:sldChg chg="del">
        <pc:chgData name="Matthieu De Mari" userId="dfb708c9-d8dc-439f-9a3b-c772bf4a311c" providerId="ADAL" clId="{1FE71F4D-2AFD-4838-AD3C-62D890D2AB41}" dt="2023-01-26T03:26:12.244" v="1428" actId="47"/>
        <pc:sldMkLst>
          <pc:docMk/>
          <pc:sldMk cId="990517089" sldId="487"/>
        </pc:sldMkLst>
      </pc:sldChg>
      <pc:sldChg chg="del">
        <pc:chgData name="Matthieu De Mari" userId="dfb708c9-d8dc-439f-9a3b-c772bf4a311c" providerId="ADAL" clId="{1FE71F4D-2AFD-4838-AD3C-62D890D2AB41}" dt="2023-01-26T03:26:12.244" v="1428" actId="47"/>
        <pc:sldMkLst>
          <pc:docMk/>
          <pc:sldMk cId="4026475787" sldId="488"/>
        </pc:sldMkLst>
      </pc:sldChg>
      <pc:sldChg chg="del">
        <pc:chgData name="Matthieu De Mari" userId="dfb708c9-d8dc-439f-9a3b-c772bf4a311c" providerId="ADAL" clId="{1FE71F4D-2AFD-4838-AD3C-62D890D2AB41}" dt="2023-01-26T03:26:12.244" v="1428" actId="47"/>
        <pc:sldMkLst>
          <pc:docMk/>
          <pc:sldMk cId="658215501" sldId="489"/>
        </pc:sldMkLst>
      </pc:sldChg>
      <pc:sldChg chg="del">
        <pc:chgData name="Matthieu De Mari" userId="dfb708c9-d8dc-439f-9a3b-c772bf4a311c" providerId="ADAL" clId="{1FE71F4D-2AFD-4838-AD3C-62D890D2AB41}" dt="2023-01-26T03:26:12.244" v="1428" actId="47"/>
        <pc:sldMkLst>
          <pc:docMk/>
          <pc:sldMk cId="1974002731" sldId="490"/>
        </pc:sldMkLst>
      </pc:sldChg>
      <pc:sldChg chg="del">
        <pc:chgData name="Matthieu De Mari" userId="dfb708c9-d8dc-439f-9a3b-c772bf4a311c" providerId="ADAL" clId="{1FE71F4D-2AFD-4838-AD3C-62D890D2AB41}" dt="2023-01-26T03:26:12.244" v="1428" actId="47"/>
        <pc:sldMkLst>
          <pc:docMk/>
          <pc:sldMk cId="3913805124" sldId="491"/>
        </pc:sldMkLst>
      </pc:sldChg>
      <pc:sldChg chg="del">
        <pc:chgData name="Matthieu De Mari" userId="dfb708c9-d8dc-439f-9a3b-c772bf4a311c" providerId="ADAL" clId="{1FE71F4D-2AFD-4838-AD3C-62D890D2AB41}" dt="2023-01-26T03:26:12.244" v="1428" actId="47"/>
        <pc:sldMkLst>
          <pc:docMk/>
          <pc:sldMk cId="1249800631" sldId="492"/>
        </pc:sldMkLst>
      </pc:sldChg>
      <pc:sldChg chg="del">
        <pc:chgData name="Matthieu De Mari" userId="dfb708c9-d8dc-439f-9a3b-c772bf4a311c" providerId="ADAL" clId="{1FE71F4D-2AFD-4838-AD3C-62D890D2AB41}" dt="2023-01-26T03:26:12.244" v="1428" actId="47"/>
        <pc:sldMkLst>
          <pc:docMk/>
          <pc:sldMk cId="2138921819" sldId="493"/>
        </pc:sldMkLst>
      </pc:sldChg>
      <pc:sldChg chg="del">
        <pc:chgData name="Matthieu De Mari" userId="dfb708c9-d8dc-439f-9a3b-c772bf4a311c" providerId="ADAL" clId="{1FE71F4D-2AFD-4838-AD3C-62D890D2AB41}" dt="2023-01-26T03:26:12.244" v="1428" actId="47"/>
        <pc:sldMkLst>
          <pc:docMk/>
          <pc:sldMk cId="410904367" sldId="494"/>
        </pc:sldMkLst>
      </pc:sldChg>
      <pc:sldChg chg="del">
        <pc:chgData name="Matthieu De Mari" userId="dfb708c9-d8dc-439f-9a3b-c772bf4a311c" providerId="ADAL" clId="{1FE71F4D-2AFD-4838-AD3C-62D890D2AB41}" dt="2023-01-26T03:26:13.179" v="1429" actId="47"/>
        <pc:sldMkLst>
          <pc:docMk/>
          <pc:sldMk cId="1972798447" sldId="495"/>
        </pc:sldMkLst>
      </pc:sldChg>
      <pc:sldChg chg="del">
        <pc:chgData name="Matthieu De Mari" userId="dfb708c9-d8dc-439f-9a3b-c772bf4a311c" providerId="ADAL" clId="{1FE71F4D-2AFD-4838-AD3C-62D890D2AB41}" dt="2023-01-26T03:26:13.179" v="1429" actId="47"/>
        <pc:sldMkLst>
          <pc:docMk/>
          <pc:sldMk cId="734562613" sldId="496"/>
        </pc:sldMkLst>
      </pc:sldChg>
      <pc:sldChg chg="del">
        <pc:chgData name="Matthieu De Mari" userId="dfb708c9-d8dc-439f-9a3b-c772bf4a311c" providerId="ADAL" clId="{1FE71F4D-2AFD-4838-AD3C-62D890D2AB41}" dt="2023-01-26T03:26:13.179" v="1429" actId="47"/>
        <pc:sldMkLst>
          <pc:docMk/>
          <pc:sldMk cId="3319407717" sldId="497"/>
        </pc:sldMkLst>
      </pc:sldChg>
      <pc:sldChg chg="del">
        <pc:chgData name="Matthieu De Mari" userId="dfb708c9-d8dc-439f-9a3b-c772bf4a311c" providerId="ADAL" clId="{1FE71F4D-2AFD-4838-AD3C-62D890D2AB41}" dt="2023-01-26T03:26:13.179" v="1429" actId="47"/>
        <pc:sldMkLst>
          <pc:docMk/>
          <pc:sldMk cId="1800440056" sldId="498"/>
        </pc:sldMkLst>
      </pc:sldChg>
      <pc:sldChg chg="del">
        <pc:chgData name="Matthieu De Mari" userId="dfb708c9-d8dc-439f-9a3b-c772bf4a311c" providerId="ADAL" clId="{1FE71F4D-2AFD-4838-AD3C-62D890D2AB41}" dt="2023-01-26T03:26:13.179" v="1429" actId="47"/>
        <pc:sldMkLst>
          <pc:docMk/>
          <pc:sldMk cId="2678082427" sldId="499"/>
        </pc:sldMkLst>
      </pc:sldChg>
      <pc:sldChg chg="del">
        <pc:chgData name="Matthieu De Mari" userId="dfb708c9-d8dc-439f-9a3b-c772bf4a311c" providerId="ADAL" clId="{1FE71F4D-2AFD-4838-AD3C-62D890D2AB41}" dt="2023-01-26T03:26:13.179" v="1429" actId="47"/>
        <pc:sldMkLst>
          <pc:docMk/>
          <pc:sldMk cId="2304872241" sldId="500"/>
        </pc:sldMkLst>
      </pc:sldChg>
      <pc:sldChg chg="del">
        <pc:chgData name="Matthieu De Mari" userId="dfb708c9-d8dc-439f-9a3b-c772bf4a311c" providerId="ADAL" clId="{1FE71F4D-2AFD-4838-AD3C-62D890D2AB41}" dt="2023-01-26T03:26:13.179" v="1429" actId="47"/>
        <pc:sldMkLst>
          <pc:docMk/>
          <pc:sldMk cId="2145508996" sldId="501"/>
        </pc:sldMkLst>
      </pc:sldChg>
      <pc:sldChg chg="del">
        <pc:chgData name="Matthieu De Mari" userId="dfb708c9-d8dc-439f-9a3b-c772bf4a311c" providerId="ADAL" clId="{1FE71F4D-2AFD-4838-AD3C-62D890D2AB41}" dt="2023-01-26T03:26:13.179" v="1429" actId="47"/>
        <pc:sldMkLst>
          <pc:docMk/>
          <pc:sldMk cId="2411344912" sldId="502"/>
        </pc:sldMkLst>
      </pc:sldChg>
      <pc:sldChg chg="del">
        <pc:chgData name="Matthieu De Mari" userId="dfb708c9-d8dc-439f-9a3b-c772bf4a311c" providerId="ADAL" clId="{1FE71F4D-2AFD-4838-AD3C-62D890D2AB41}" dt="2023-01-26T03:26:14.748" v="1430" actId="47"/>
        <pc:sldMkLst>
          <pc:docMk/>
          <pc:sldMk cId="1636732520" sldId="503"/>
        </pc:sldMkLst>
      </pc:sldChg>
      <pc:sldChg chg="del">
        <pc:chgData name="Matthieu De Mari" userId="dfb708c9-d8dc-439f-9a3b-c772bf4a311c" providerId="ADAL" clId="{1FE71F4D-2AFD-4838-AD3C-62D890D2AB41}" dt="2023-01-26T03:26:14.748" v="1430" actId="47"/>
        <pc:sldMkLst>
          <pc:docMk/>
          <pc:sldMk cId="1757057001" sldId="504"/>
        </pc:sldMkLst>
      </pc:sldChg>
      <pc:sldChg chg="del">
        <pc:chgData name="Matthieu De Mari" userId="dfb708c9-d8dc-439f-9a3b-c772bf4a311c" providerId="ADAL" clId="{1FE71F4D-2AFD-4838-AD3C-62D890D2AB41}" dt="2023-01-26T03:26:14.748" v="1430" actId="47"/>
        <pc:sldMkLst>
          <pc:docMk/>
          <pc:sldMk cId="1659504250" sldId="505"/>
        </pc:sldMkLst>
      </pc:sldChg>
      <pc:sldChg chg="del">
        <pc:chgData name="Matthieu De Mari" userId="dfb708c9-d8dc-439f-9a3b-c772bf4a311c" providerId="ADAL" clId="{1FE71F4D-2AFD-4838-AD3C-62D890D2AB41}" dt="2023-01-26T03:26:14.748" v="1430" actId="47"/>
        <pc:sldMkLst>
          <pc:docMk/>
          <pc:sldMk cId="710884314" sldId="506"/>
        </pc:sldMkLst>
      </pc:sldChg>
      <pc:sldChg chg="del">
        <pc:chgData name="Matthieu De Mari" userId="dfb708c9-d8dc-439f-9a3b-c772bf4a311c" providerId="ADAL" clId="{1FE71F4D-2AFD-4838-AD3C-62D890D2AB41}" dt="2023-01-26T03:26:14.748" v="1430" actId="47"/>
        <pc:sldMkLst>
          <pc:docMk/>
          <pc:sldMk cId="865488439" sldId="507"/>
        </pc:sldMkLst>
      </pc:sldChg>
      <pc:sldChg chg="del">
        <pc:chgData name="Matthieu De Mari" userId="dfb708c9-d8dc-439f-9a3b-c772bf4a311c" providerId="ADAL" clId="{1FE71F4D-2AFD-4838-AD3C-62D890D2AB41}" dt="2023-01-26T03:26:14.748" v="1430" actId="47"/>
        <pc:sldMkLst>
          <pc:docMk/>
          <pc:sldMk cId="3495317520" sldId="508"/>
        </pc:sldMkLst>
      </pc:sldChg>
      <pc:sldChg chg="del">
        <pc:chgData name="Matthieu De Mari" userId="dfb708c9-d8dc-439f-9a3b-c772bf4a311c" providerId="ADAL" clId="{1FE71F4D-2AFD-4838-AD3C-62D890D2AB41}" dt="2023-01-26T03:26:16.739" v="1431" actId="47"/>
        <pc:sldMkLst>
          <pc:docMk/>
          <pc:sldMk cId="3653875140" sldId="509"/>
        </pc:sldMkLst>
      </pc:sldChg>
      <pc:sldChg chg="del">
        <pc:chgData name="Matthieu De Mari" userId="dfb708c9-d8dc-439f-9a3b-c772bf4a311c" providerId="ADAL" clId="{1FE71F4D-2AFD-4838-AD3C-62D890D2AB41}" dt="2023-01-26T03:26:17.977" v="1432" actId="47"/>
        <pc:sldMkLst>
          <pc:docMk/>
          <pc:sldMk cId="2444273265" sldId="510"/>
        </pc:sldMkLst>
      </pc:sldChg>
      <pc:sldChg chg="del">
        <pc:chgData name="Matthieu De Mari" userId="dfb708c9-d8dc-439f-9a3b-c772bf4a311c" providerId="ADAL" clId="{1FE71F4D-2AFD-4838-AD3C-62D890D2AB41}" dt="2023-01-26T03:26:18.975" v="1433" actId="47"/>
        <pc:sldMkLst>
          <pc:docMk/>
          <pc:sldMk cId="3760572474" sldId="511"/>
        </pc:sldMkLst>
      </pc:sldChg>
      <pc:sldChg chg="del">
        <pc:chgData name="Matthieu De Mari" userId="dfb708c9-d8dc-439f-9a3b-c772bf4a311c" providerId="ADAL" clId="{1FE71F4D-2AFD-4838-AD3C-62D890D2AB41}" dt="2023-01-26T03:26:19.703" v="1434" actId="47"/>
        <pc:sldMkLst>
          <pc:docMk/>
          <pc:sldMk cId="467965437" sldId="512"/>
        </pc:sldMkLst>
      </pc:sldChg>
      <pc:sldChg chg="del">
        <pc:chgData name="Matthieu De Mari" userId="dfb708c9-d8dc-439f-9a3b-c772bf4a311c" providerId="ADAL" clId="{1FE71F4D-2AFD-4838-AD3C-62D890D2AB41}" dt="2023-01-26T03:26:20.561" v="1435" actId="47"/>
        <pc:sldMkLst>
          <pc:docMk/>
          <pc:sldMk cId="1737018993" sldId="513"/>
        </pc:sldMkLst>
      </pc:sldChg>
      <pc:sldChg chg="del">
        <pc:chgData name="Matthieu De Mari" userId="dfb708c9-d8dc-439f-9a3b-c772bf4a311c" providerId="ADAL" clId="{1FE71F4D-2AFD-4838-AD3C-62D890D2AB41}" dt="2023-01-26T03:26:21.614" v="1436" actId="47"/>
        <pc:sldMkLst>
          <pc:docMk/>
          <pc:sldMk cId="2222172378" sldId="514"/>
        </pc:sldMkLst>
      </pc:sldChg>
      <pc:sldChg chg="del">
        <pc:chgData name="Matthieu De Mari" userId="dfb708c9-d8dc-439f-9a3b-c772bf4a311c" providerId="ADAL" clId="{1FE71F4D-2AFD-4838-AD3C-62D890D2AB41}" dt="2023-01-26T03:13:46.024" v="0" actId="47"/>
        <pc:sldMkLst>
          <pc:docMk/>
          <pc:sldMk cId="105170546" sldId="516"/>
        </pc:sldMkLst>
      </pc:sldChg>
      <pc:sldChg chg="del">
        <pc:chgData name="Matthieu De Mari" userId="dfb708c9-d8dc-439f-9a3b-c772bf4a311c" providerId="ADAL" clId="{1FE71F4D-2AFD-4838-AD3C-62D890D2AB41}" dt="2023-01-26T03:14:43.951" v="185" actId="47"/>
        <pc:sldMkLst>
          <pc:docMk/>
          <pc:sldMk cId="1464669599" sldId="517"/>
        </pc:sldMkLst>
      </pc:sldChg>
      <pc:sldChg chg="del">
        <pc:chgData name="Matthieu De Mari" userId="dfb708c9-d8dc-439f-9a3b-c772bf4a311c" providerId="ADAL" clId="{1FE71F4D-2AFD-4838-AD3C-62D890D2AB41}" dt="2023-01-26T03:14:44.661" v="186" actId="47"/>
        <pc:sldMkLst>
          <pc:docMk/>
          <pc:sldMk cId="3190584464" sldId="518"/>
        </pc:sldMkLst>
      </pc:sldChg>
      <pc:sldChg chg="del">
        <pc:chgData name="Matthieu De Mari" userId="dfb708c9-d8dc-439f-9a3b-c772bf4a311c" providerId="ADAL" clId="{1FE71F4D-2AFD-4838-AD3C-62D890D2AB41}" dt="2023-01-26T03:26:21.614" v="1436" actId="47"/>
        <pc:sldMkLst>
          <pc:docMk/>
          <pc:sldMk cId="3542605904" sldId="519"/>
        </pc:sldMkLst>
      </pc:sldChg>
      <pc:sldChg chg="del">
        <pc:chgData name="Matthieu De Mari" userId="dfb708c9-d8dc-439f-9a3b-c772bf4a311c" providerId="ADAL" clId="{1FE71F4D-2AFD-4838-AD3C-62D890D2AB41}" dt="2023-01-26T03:26:16.739" v="1431" actId="47"/>
        <pc:sldMkLst>
          <pc:docMk/>
          <pc:sldMk cId="584692631" sldId="521"/>
        </pc:sldMkLst>
      </pc:sldChg>
      <pc:sldChg chg="del">
        <pc:chgData name="Matthieu De Mari" userId="dfb708c9-d8dc-439f-9a3b-c772bf4a311c" providerId="ADAL" clId="{1FE71F4D-2AFD-4838-AD3C-62D890D2AB41}" dt="2023-01-26T03:26:16.739" v="1431" actId="47"/>
        <pc:sldMkLst>
          <pc:docMk/>
          <pc:sldMk cId="3754516330" sldId="522"/>
        </pc:sldMkLst>
      </pc:sldChg>
      <pc:sldChg chg="del">
        <pc:chgData name="Matthieu De Mari" userId="dfb708c9-d8dc-439f-9a3b-c772bf4a311c" providerId="ADAL" clId="{1FE71F4D-2AFD-4838-AD3C-62D890D2AB41}" dt="2023-01-26T03:26:16.739" v="1431" actId="47"/>
        <pc:sldMkLst>
          <pc:docMk/>
          <pc:sldMk cId="2978828430" sldId="523"/>
        </pc:sldMkLst>
      </pc:sldChg>
      <pc:sldChg chg="del">
        <pc:chgData name="Matthieu De Mari" userId="dfb708c9-d8dc-439f-9a3b-c772bf4a311c" providerId="ADAL" clId="{1FE71F4D-2AFD-4838-AD3C-62D890D2AB41}" dt="2023-01-26T03:26:16.739" v="1431" actId="47"/>
        <pc:sldMkLst>
          <pc:docMk/>
          <pc:sldMk cId="4292607168" sldId="524"/>
        </pc:sldMkLst>
      </pc:sldChg>
      <pc:sldChg chg="del">
        <pc:chgData name="Matthieu De Mari" userId="dfb708c9-d8dc-439f-9a3b-c772bf4a311c" providerId="ADAL" clId="{1FE71F4D-2AFD-4838-AD3C-62D890D2AB41}" dt="2023-01-26T03:26:16.739" v="1431" actId="47"/>
        <pc:sldMkLst>
          <pc:docMk/>
          <pc:sldMk cId="3319067538" sldId="525"/>
        </pc:sldMkLst>
      </pc:sldChg>
      <pc:sldChg chg="del">
        <pc:chgData name="Matthieu De Mari" userId="dfb708c9-d8dc-439f-9a3b-c772bf4a311c" providerId="ADAL" clId="{1FE71F4D-2AFD-4838-AD3C-62D890D2AB41}" dt="2023-01-26T03:26:16.739" v="1431" actId="47"/>
        <pc:sldMkLst>
          <pc:docMk/>
          <pc:sldMk cId="1164017902" sldId="526"/>
        </pc:sldMkLst>
      </pc:sldChg>
      <pc:sldChg chg="del">
        <pc:chgData name="Matthieu De Mari" userId="dfb708c9-d8dc-439f-9a3b-c772bf4a311c" providerId="ADAL" clId="{1FE71F4D-2AFD-4838-AD3C-62D890D2AB41}" dt="2023-01-26T03:26:17.977" v="1432" actId="47"/>
        <pc:sldMkLst>
          <pc:docMk/>
          <pc:sldMk cId="3692904375" sldId="527"/>
        </pc:sldMkLst>
      </pc:sldChg>
      <pc:sldChg chg="del">
        <pc:chgData name="Matthieu De Mari" userId="dfb708c9-d8dc-439f-9a3b-c772bf4a311c" providerId="ADAL" clId="{1FE71F4D-2AFD-4838-AD3C-62D890D2AB41}" dt="2023-01-26T03:26:16.739" v="1431" actId="47"/>
        <pc:sldMkLst>
          <pc:docMk/>
          <pc:sldMk cId="3778560088" sldId="528"/>
        </pc:sldMkLst>
      </pc:sldChg>
      <pc:sldChg chg="del">
        <pc:chgData name="Matthieu De Mari" userId="dfb708c9-d8dc-439f-9a3b-c772bf4a311c" providerId="ADAL" clId="{1FE71F4D-2AFD-4838-AD3C-62D890D2AB41}" dt="2023-01-26T03:26:17.977" v="1432" actId="47"/>
        <pc:sldMkLst>
          <pc:docMk/>
          <pc:sldMk cId="6782498" sldId="529"/>
        </pc:sldMkLst>
      </pc:sldChg>
      <pc:sldChg chg="del">
        <pc:chgData name="Matthieu De Mari" userId="dfb708c9-d8dc-439f-9a3b-c772bf4a311c" providerId="ADAL" clId="{1FE71F4D-2AFD-4838-AD3C-62D890D2AB41}" dt="2023-01-26T03:26:07.622" v="1425" actId="47"/>
        <pc:sldMkLst>
          <pc:docMk/>
          <pc:sldMk cId="4186882371" sldId="530"/>
        </pc:sldMkLst>
      </pc:sldChg>
      <pc:sldChg chg="del">
        <pc:chgData name="Matthieu De Mari" userId="dfb708c9-d8dc-439f-9a3b-c772bf4a311c" providerId="ADAL" clId="{1FE71F4D-2AFD-4838-AD3C-62D890D2AB41}" dt="2023-01-26T03:26:07.622" v="1425" actId="47"/>
        <pc:sldMkLst>
          <pc:docMk/>
          <pc:sldMk cId="2928774359" sldId="531"/>
        </pc:sldMkLst>
      </pc:sldChg>
      <pc:sldChg chg="del">
        <pc:chgData name="Matthieu De Mari" userId="dfb708c9-d8dc-439f-9a3b-c772bf4a311c" providerId="ADAL" clId="{1FE71F4D-2AFD-4838-AD3C-62D890D2AB41}" dt="2023-01-26T03:26:07.622" v="1425" actId="47"/>
        <pc:sldMkLst>
          <pc:docMk/>
          <pc:sldMk cId="1791705232" sldId="532"/>
        </pc:sldMkLst>
      </pc:sldChg>
      <pc:sldChg chg="del">
        <pc:chgData name="Matthieu De Mari" userId="dfb708c9-d8dc-439f-9a3b-c772bf4a311c" providerId="ADAL" clId="{1FE71F4D-2AFD-4838-AD3C-62D890D2AB41}" dt="2023-01-26T03:26:07.622" v="1425" actId="47"/>
        <pc:sldMkLst>
          <pc:docMk/>
          <pc:sldMk cId="2153130604" sldId="533"/>
        </pc:sldMkLst>
      </pc:sldChg>
      <pc:sldChg chg="del">
        <pc:chgData name="Matthieu De Mari" userId="dfb708c9-d8dc-439f-9a3b-c772bf4a311c" providerId="ADAL" clId="{1FE71F4D-2AFD-4838-AD3C-62D890D2AB41}" dt="2023-01-26T03:26:10.977" v="1427" actId="47"/>
        <pc:sldMkLst>
          <pc:docMk/>
          <pc:sldMk cId="434677060" sldId="534"/>
        </pc:sldMkLst>
      </pc:sldChg>
      <pc:sldChg chg="del">
        <pc:chgData name="Matthieu De Mari" userId="dfb708c9-d8dc-439f-9a3b-c772bf4a311c" providerId="ADAL" clId="{1FE71F4D-2AFD-4838-AD3C-62D890D2AB41}" dt="2023-01-26T03:26:17.977" v="1432" actId="47"/>
        <pc:sldMkLst>
          <pc:docMk/>
          <pc:sldMk cId="3324878099" sldId="535"/>
        </pc:sldMkLst>
      </pc:sldChg>
      <pc:sldChg chg="del">
        <pc:chgData name="Matthieu De Mari" userId="dfb708c9-d8dc-439f-9a3b-c772bf4a311c" providerId="ADAL" clId="{1FE71F4D-2AFD-4838-AD3C-62D890D2AB41}" dt="2023-01-26T03:26:17.977" v="1432" actId="47"/>
        <pc:sldMkLst>
          <pc:docMk/>
          <pc:sldMk cId="1038226095" sldId="536"/>
        </pc:sldMkLst>
      </pc:sldChg>
      <pc:sldChg chg="del">
        <pc:chgData name="Matthieu De Mari" userId="dfb708c9-d8dc-439f-9a3b-c772bf4a311c" providerId="ADAL" clId="{1FE71F4D-2AFD-4838-AD3C-62D890D2AB41}" dt="2023-01-26T03:26:17.977" v="1432" actId="47"/>
        <pc:sldMkLst>
          <pc:docMk/>
          <pc:sldMk cId="453944168" sldId="538"/>
        </pc:sldMkLst>
      </pc:sldChg>
      <pc:sldChg chg="del">
        <pc:chgData name="Matthieu De Mari" userId="dfb708c9-d8dc-439f-9a3b-c772bf4a311c" providerId="ADAL" clId="{1FE71F4D-2AFD-4838-AD3C-62D890D2AB41}" dt="2023-01-26T03:26:17.977" v="1432" actId="47"/>
        <pc:sldMkLst>
          <pc:docMk/>
          <pc:sldMk cId="545763732" sldId="539"/>
        </pc:sldMkLst>
      </pc:sldChg>
      <pc:sldChg chg="del">
        <pc:chgData name="Matthieu De Mari" userId="dfb708c9-d8dc-439f-9a3b-c772bf4a311c" providerId="ADAL" clId="{1FE71F4D-2AFD-4838-AD3C-62D890D2AB41}" dt="2023-01-26T03:26:17.977" v="1432" actId="47"/>
        <pc:sldMkLst>
          <pc:docMk/>
          <pc:sldMk cId="3203638510" sldId="540"/>
        </pc:sldMkLst>
      </pc:sldChg>
      <pc:sldChg chg="del">
        <pc:chgData name="Matthieu De Mari" userId="dfb708c9-d8dc-439f-9a3b-c772bf4a311c" providerId="ADAL" clId="{1FE71F4D-2AFD-4838-AD3C-62D890D2AB41}" dt="2023-01-26T03:26:17.977" v="1432" actId="47"/>
        <pc:sldMkLst>
          <pc:docMk/>
          <pc:sldMk cId="979270256" sldId="541"/>
        </pc:sldMkLst>
      </pc:sldChg>
      <pc:sldChg chg="del">
        <pc:chgData name="Matthieu De Mari" userId="dfb708c9-d8dc-439f-9a3b-c772bf4a311c" providerId="ADAL" clId="{1FE71F4D-2AFD-4838-AD3C-62D890D2AB41}" dt="2023-01-26T03:26:18.975" v="1433" actId="47"/>
        <pc:sldMkLst>
          <pc:docMk/>
          <pc:sldMk cId="3916751870" sldId="542"/>
        </pc:sldMkLst>
      </pc:sldChg>
      <pc:sldChg chg="del">
        <pc:chgData name="Matthieu De Mari" userId="dfb708c9-d8dc-439f-9a3b-c772bf4a311c" providerId="ADAL" clId="{1FE71F4D-2AFD-4838-AD3C-62D890D2AB41}" dt="2023-01-26T03:26:18.975" v="1433" actId="47"/>
        <pc:sldMkLst>
          <pc:docMk/>
          <pc:sldMk cId="2212613338" sldId="543"/>
        </pc:sldMkLst>
      </pc:sldChg>
      <pc:sldChg chg="del">
        <pc:chgData name="Matthieu De Mari" userId="dfb708c9-d8dc-439f-9a3b-c772bf4a311c" providerId="ADAL" clId="{1FE71F4D-2AFD-4838-AD3C-62D890D2AB41}" dt="2023-01-26T03:26:18.975" v="1433" actId="47"/>
        <pc:sldMkLst>
          <pc:docMk/>
          <pc:sldMk cId="3100334900" sldId="544"/>
        </pc:sldMkLst>
      </pc:sldChg>
      <pc:sldChg chg="del">
        <pc:chgData name="Matthieu De Mari" userId="dfb708c9-d8dc-439f-9a3b-c772bf4a311c" providerId="ADAL" clId="{1FE71F4D-2AFD-4838-AD3C-62D890D2AB41}" dt="2023-01-26T03:26:18.975" v="1433" actId="47"/>
        <pc:sldMkLst>
          <pc:docMk/>
          <pc:sldMk cId="618201935" sldId="545"/>
        </pc:sldMkLst>
      </pc:sldChg>
      <pc:sldChg chg="del">
        <pc:chgData name="Matthieu De Mari" userId="dfb708c9-d8dc-439f-9a3b-c772bf4a311c" providerId="ADAL" clId="{1FE71F4D-2AFD-4838-AD3C-62D890D2AB41}" dt="2023-01-26T03:26:18.975" v="1433" actId="47"/>
        <pc:sldMkLst>
          <pc:docMk/>
          <pc:sldMk cId="1364776476" sldId="546"/>
        </pc:sldMkLst>
      </pc:sldChg>
      <pc:sldChg chg="del">
        <pc:chgData name="Matthieu De Mari" userId="dfb708c9-d8dc-439f-9a3b-c772bf4a311c" providerId="ADAL" clId="{1FE71F4D-2AFD-4838-AD3C-62D890D2AB41}" dt="2023-01-26T03:26:18.975" v="1433" actId="47"/>
        <pc:sldMkLst>
          <pc:docMk/>
          <pc:sldMk cId="2209653093" sldId="547"/>
        </pc:sldMkLst>
      </pc:sldChg>
      <pc:sldChg chg="del">
        <pc:chgData name="Matthieu De Mari" userId="dfb708c9-d8dc-439f-9a3b-c772bf4a311c" providerId="ADAL" clId="{1FE71F4D-2AFD-4838-AD3C-62D890D2AB41}" dt="2023-01-26T03:26:18.975" v="1433" actId="47"/>
        <pc:sldMkLst>
          <pc:docMk/>
          <pc:sldMk cId="1753014364" sldId="548"/>
        </pc:sldMkLst>
      </pc:sldChg>
      <pc:sldChg chg="del">
        <pc:chgData name="Matthieu De Mari" userId="dfb708c9-d8dc-439f-9a3b-c772bf4a311c" providerId="ADAL" clId="{1FE71F4D-2AFD-4838-AD3C-62D890D2AB41}" dt="2023-01-26T03:26:14.748" v="1430" actId="47"/>
        <pc:sldMkLst>
          <pc:docMk/>
          <pc:sldMk cId="3852147676" sldId="549"/>
        </pc:sldMkLst>
      </pc:sldChg>
      <pc:sldChg chg="del">
        <pc:chgData name="Matthieu De Mari" userId="dfb708c9-d8dc-439f-9a3b-c772bf4a311c" providerId="ADAL" clId="{1FE71F4D-2AFD-4838-AD3C-62D890D2AB41}" dt="2023-01-26T03:26:19.703" v="1434" actId="47"/>
        <pc:sldMkLst>
          <pc:docMk/>
          <pc:sldMk cId="781342620" sldId="550"/>
        </pc:sldMkLst>
      </pc:sldChg>
      <pc:sldChg chg="del">
        <pc:chgData name="Matthieu De Mari" userId="dfb708c9-d8dc-439f-9a3b-c772bf4a311c" providerId="ADAL" clId="{1FE71F4D-2AFD-4838-AD3C-62D890D2AB41}" dt="2023-01-26T03:26:19.703" v="1434" actId="47"/>
        <pc:sldMkLst>
          <pc:docMk/>
          <pc:sldMk cId="243822673" sldId="551"/>
        </pc:sldMkLst>
      </pc:sldChg>
      <pc:sldChg chg="del">
        <pc:chgData name="Matthieu De Mari" userId="dfb708c9-d8dc-439f-9a3b-c772bf4a311c" providerId="ADAL" clId="{1FE71F4D-2AFD-4838-AD3C-62D890D2AB41}" dt="2023-01-26T03:26:21.614" v="1436" actId="47"/>
        <pc:sldMkLst>
          <pc:docMk/>
          <pc:sldMk cId="3244809207" sldId="552"/>
        </pc:sldMkLst>
      </pc:sldChg>
      <pc:sldChg chg="del">
        <pc:chgData name="Matthieu De Mari" userId="dfb708c9-d8dc-439f-9a3b-c772bf4a311c" providerId="ADAL" clId="{1FE71F4D-2AFD-4838-AD3C-62D890D2AB41}" dt="2023-01-26T03:26:21.614" v="1436" actId="47"/>
        <pc:sldMkLst>
          <pc:docMk/>
          <pc:sldMk cId="557043841" sldId="553"/>
        </pc:sldMkLst>
      </pc:sldChg>
      <pc:sldChg chg="del">
        <pc:chgData name="Matthieu De Mari" userId="dfb708c9-d8dc-439f-9a3b-c772bf4a311c" providerId="ADAL" clId="{1FE71F4D-2AFD-4838-AD3C-62D890D2AB41}" dt="2023-01-26T03:26:20.561" v="1435" actId="47"/>
        <pc:sldMkLst>
          <pc:docMk/>
          <pc:sldMk cId="49853049" sldId="554"/>
        </pc:sldMkLst>
      </pc:sldChg>
      <pc:sldChg chg="del">
        <pc:chgData name="Matthieu De Mari" userId="dfb708c9-d8dc-439f-9a3b-c772bf4a311c" providerId="ADAL" clId="{1FE71F4D-2AFD-4838-AD3C-62D890D2AB41}" dt="2023-01-26T03:26:20.561" v="1435" actId="47"/>
        <pc:sldMkLst>
          <pc:docMk/>
          <pc:sldMk cId="1241411798" sldId="555"/>
        </pc:sldMkLst>
      </pc:sldChg>
      <pc:sldChg chg="del">
        <pc:chgData name="Matthieu De Mari" userId="dfb708c9-d8dc-439f-9a3b-c772bf4a311c" providerId="ADAL" clId="{1FE71F4D-2AFD-4838-AD3C-62D890D2AB41}" dt="2023-01-26T03:26:20.561" v="1435" actId="47"/>
        <pc:sldMkLst>
          <pc:docMk/>
          <pc:sldMk cId="3592231447" sldId="556"/>
        </pc:sldMkLst>
      </pc:sldChg>
      <pc:sldChg chg="del">
        <pc:chgData name="Matthieu De Mari" userId="dfb708c9-d8dc-439f-9a3b-c772bf4a311c" providerId="ADAL" clId="{1FE71F4D-2AFD-4838-AD3C-62D890D2AB41}" dt="2023-01-26T03:26:20.561" v="1435" actId="47"/>
        <pc:sldMkLst>
          <pc:docMk/>
          <pc:sldMk cId="1473552207" sldId="557"/>
        </pc:sldMkLst>
      </pc:sldChg>
      <pc:sldChg chg="del">
        <pc:chgData name="Matthieu De Mari" userId="dfb708c9-d8dc-439f-9a3b-c772bf4a311c" providerId="ADAL" clId="{1FE71F4D-2AFD-4838-AD3C-62D890D2AB41}" dt="2023-01-26T03:26:21.614" v="1436" actId="47"/>
        <pc:sldMkLst>
          <pc:docMk/>
          <pc:sldMk cId="681620648" sldId="558"/>
        </pc:sldMkLst>
      </pc:sldChg>
      <pc:sldChg chg="del">
        <pc:chgData name="Matthieu De Mari" userId="dfb708c9-d8dc-439f-9a3b-c772bf4a311c" providerId="ADAL" clId="{1FE71F4D-2AFD-4838-AD3C-62D890D2AB41}" dt="2023-01-26T03:26:21.614" v="1436" actId="47"/>
        <pc:sldMkLst>
          <pc:docMk/>
          <pc:sldMk cId="2925518171" sldId="559"/>
        </pc:sldMkLst>
      </pc:sldChg>
      <pc:sldChg chg="del">
        <pc:chgData name="Matthieu De Mari" userId="dfb708c9-d8dc-439f-9a3b-c772bf4a311c" providerId="ADAL" clId="{1FE71F4D-2AFD-4838-AD3C-62D890D2AB41}" dt="2023-01-26T03:26:21.614" v="1436" actId="47"/>
        <pc:sldMkLst>
          <pc:docMk/>
          <pc:sldMk cId="2360942240" sldId="560"/>
        </pc:sldMkLst>
      </pc:sldChg>
      <pc:sldChg chg="del">
        <pc:chgData name="Matthieu De Mari" userId="dfb708c9-d8dc-439f-9a3b-c772bf4a311c" providerId="ADAL" clId="{1FE71F4D-2AFD-4838-AD3C-62D890D2AB41}" dt="2023-01-26T03:26:21.614" v="1436" actId="47"/>
        <pc:sldMkLst>
          <pc:docMk/>
          <pc:sldMk cId="1869178321" sldId="561"/>
        </pc:sldMkLst>
      </pc:sldChg>
      <pc:sldChg chg="del">
        <pc:chgData name="Matthieu De Mari" userId="dfb708c9-d8dc-439f-9a3b-c772bf4a311c" providerId="ADAL" clId="{1FE71F4D-2AFD-4838-AD3C-62D890D2AB41}" dt="2023-01-26T03:26:21.614" v="1436" actId="47"/>
        <pc:sldMkLst>
          <pc:docMk/>
          <pc:sldMk cId="494556532" sldId="562"/>
        </pc:sldMkLst>
      </pc:sldChg>
      <pc:sldChg chg="del">
        <pc:chgData name="Matthieu De Mari" userId="dfb708c9-d8dc-439f-9a3b-c772bf4a311c" providerId="ADAL" clId="{1FE71F4D-2AFD-4838-AD3C-62D890D2AB41}" dt="2023-01-26T03:26:21.614" v="1436" actId="47"/>
        <pc:sldMkLst>
          <pc:docMk/>
          <pc:sldMk cId="2659795063" sldId="563"/>
        </pc:sldMkLst>
      </pc:sldChg>
      <pc:sldChg chg="modSp add del mod">
        <pc:chgData name="Matthieu De Mari" userId="dfb708c9-d8dc-439f-9a3b-c772bf4a311c" providerId="ADAL" clId="{1FE71F4D-2AFD-4838-AD3C-62D890D2AB41}" dt="2023-01-26T03:47:39.790" v="2759" actId="5793"/>
        <pc:sldMkLst>
          <pc:docMk/>
          <pc:sldMk cId="3208516839" sldId="564"/>
        </pc:sldMkLst>
        <pc:spChg chg="mod">
          <ac:chgData name="Matthieu De Mari" userId="dfb708c9-d8dc-439f-9a3b-c772bf4a311c" providerId="ADAL" clId="{1FE71F4D-2AFD-4838-AD3C-62D890D2AB41}" dt="2023-01-26T03:47:39.790" v="2759" actId="5793"/>
          <ac:spMkLst>
            <pc:docMk/>
            <pc:sldMk cId="3208516839" sldId="564"/>
            <ac:spMk id="2" creationId="{BF44384B-85D2-3792-0E49-F97AF47DA424}"/>
          </ac:spMkLst>
        </pc:spChg>
      </pc:sldChg>
      <pc:sldChg chg="modSp add del mod">
        <pc:chgData name="Matthieu De Mari" userId="dfb708c9-d8dc-439f-9a3b-c772bf4a311c" providerId="ADAL" clId="{1FE71F4D-2AFD-4838-AD3C-62D890D2AB41}" dt="2023-01-26T03:50:51.556" v="2907" actId="20577"/>
        <pc:sldMkLst>
          <pc:docMk/>
          <pc:sldMk cId="2506094589" sldId="565"/>
        </pc:sldMkLst>
        <pc:spChg chg="mod">
          <ac:chgData name="Matthieu De Mari" userId="dfb708c9-d8dc-439f-9a3b-c772bf4a311c" providerId="ADAL" clId="{1FE71F4D-2AFD-4838-AD3C-62D890D2AB41}" dt="2023-01-26T03:50:51.556" v="2907" actId="20577"/>
          <ac:spMkLst>
            <pc:docMk/>
            <pc:sldMk cId="2506094589" sldId="565"/>
            <ac:spMk id="7" creationId="{351BBB68-C97A-F968-8AD2-DE508BF2C073}"/>
          </ac:spMkLst>
        </pc:spChg>
      </pc:sldChg>
      <pc:sldChg chg="add del">
        <pc:chgData name="Matthieu De Mari" userId="dfb708c9-d8dc-439f-9a3b-c772bf4a311c" providerId="ADAL" clId="{1FE71F4D-2AFD-4838-AD3C-62D890D2AB41}" dt="2023-01-26T03:47:54.867" v="2760"/>
        <pc:sldMkLst>
          <pc:docMk/>
          <pc:sldMk cId="2861982866" sldId="566"/>
        </pc:sldMkLst>
      </pc:sldChg>
      <pc:sldChg chg="del">
        <pc:chgData name="Matthieu De Mari" userId="dfb708c9-d8dc-439f-9a3b-c772bf4a311c" providerId="ADAL" clId="{1FE71F4D-2AFD-4838-AD3C-62D890D2AB41}" dt="2023-01-26T03:26:23.122" v="1437" actId="47"/>
        <pc:sldMkLst>
          <pc:docMk/>
          <pc:sldMk cId="2118947663" sldId="567"/>
        </pc:sldMkLst>
      </pc:sldChg>
      <pc:sldChg chg="add del">
        <pc:chgData name="Matthieu De Mari" userId="dfb708c9-d8dc-439f-9a3b-c772bf4a311c" providerId="ADAL" clId="{1FE71F4D-2AFD-4838-AD3C-62D890D2AB41}" dt="2023-01-26T03:48:39.892" v="2763" actId="47"/>
        <pc:sldMkLst>
          <pc:docMk/>
          <pc:sldMk cId="209871370" sldId="568"/>
        </pc:sldMkLst>
      </pc:sldChg>
      <pc:sldChg chg="del">
        <pc:chgData name="Matthieu De Mari" userId="dfb708c9-d8dc-439f-9a3b-c772bf4a311c" providerId="ADAL" clId="{1FE71F4D-2AFD-4838-AD3C-62D890D2AB41}" dt="2023-01-26T03:35:08.540" v="2526" actId="47"/>
        <pc:sldMkLst>
          <pc:docMk/>
          <pc:sldMk cId="3190040579" sldId="569"/>
        </pc:sldMkLst>
      </pc:sldChg>
      <pc:sldChg chg="modSp mod">
        <pc:chgData name="Matthieu De Mari" userId="dfb708c9-d8dc-439f-9a3b-c772bf4a311c" providerId="ADAL" clId="{1FE71F4D-2AFD-4838-AD3C-62D890D2AB41}" dt="2023-01-26T07:08:28.734" v="4894" actId="27636"/>
        <pc:sldMkLst>
          <pc:docMk/>
          <pc:sldMk cId="548617228" sldId="570"/>
        </pc:sldMkLst>
        <pc:spChg chg="mod">
          <ac:chgData name="Matthieu De Mari" userId="dfb708c9-d8dc-439f-9a3b-c772bf4a311c" providerId="ADAL" clId="{1FE71F4D-2AFD-4838-AD3C-62D890D2AB41}" dt="2023-01-26T07:08:28.734" v="4894" actId="27636"/>
          <ac:spMkLst>
            <pc:docMk/>
            <pc:sldMk cId="548617228" sldId="570"/>
            <ac:spMk id="3" creationId="{E475B357-0886-EDDA-5F55-77F580FB4D9B}"/>
          </ac:spMkLst>
        </pc:spChg>
      </pc:sldChg>
      <pc:sldChg chg="del">
        <pc:chgData name="Matthieu De Mari" userId="dfb708c9-d8dc-439f-9a3b-c772bf4a311c" providerId="ADAL" clId="{1FE71F4D-2AFD-4838-AD3C-62D890D2AB41}" dt="2023-01-26T03:34:55.698" v="2516" actId="47"/>
        <pc:sldMkLst>
          <pc:docMk/>
          <pc:sldMk cId="353688173" sldId="571"/>
        </pc:sldMkLst>
      </pc:sldChg>
      <pc:sldChg chg="del">
        <pc:chgData name="Matthieu De Mari" userId="dfb708c9-d8dc-439f-9a3b-c772bf4a311c" providerId="ADAL" clId="{1FE71F4D-2AFD-4838-AD3C-62D890D2AB41}" dt="2023-01-26T03:26:23.122" v="1437" actId="47"/>
        <pc:sldMkLst>
          <pc:docMk/>
          <pc:sldMk cId="757709305" sldId="572"/>
        </pc:sldMkLst>
      </pc:sldChg>
      <pc:sldChg chg="del">
        <pc:chgData name="Matthieu De Mari" userId="dfb708c9-d8dc-439f-9a3b-c772bf4a311c" providerId="ADAL" clId="{1FE71F4D-2AFD-4838-AD3C-62D890D2AB41}" dt="2023-01-26T03:26:23.122" v="1437" actId="47"/>
        <pc:sldMkLst>
          <pc:docMk/>
          <pc:sldMk cId="3960741178" sldId="573"/>
        </pc:sldMkLst>
      </pc:sldChg>
      <pc:sldChg chg="del">
        <pc:chgData name="Matthieu De Mari" userId="dfb708c9-d8dc-439f-9a3b-c772bf4a311c" providerId="ADAL" clId="{1FE71F4D-2AFD-4838-AD3C-62D890D2AB41}" dt="2023-01-26T03:26:23.122" v="1437" actId="47"/>
        <pc:sldMkLst>
          <pc:docMk/>
          <pc:sldMk cId="2111657733" sldId="574"/>
        </pc:sldMkLst>
      </pc:sldChg>
      <pc:sldChg chg="del">
        <pc:chgData name="Matthieu De Mari" userId="dfb708c9-d8dc-439f-9a3b-c772bf4a311c" providerId="ADAL" clId="{1FE71F4D-2AFD-4838-AD3C-62D890D2AB41}" dt="2023-01-26T03:26:23.122" v="1437" actId="47"/>
        <pc:sldMkLst>
          <pc:docMk/>
          <pc:sldMk cId="2674170786" sldId="575"/>
        </pc:sldMkLst>
      </pc:sldChg>
      <pc:sldChg chg="del">
        <pc:chgData name="Matthieu De Mari" userId="dfb708c9-d8dc-439f-9a3b-c772bf4a311c" providerId="ADAL" clId="{1FE71F4D-2AFD-4838-AD3C-62D890D2AB41}" dt="2023-01-26T03:26:23.122" v="1437" actId="47"/>
        <pc:sldMkLst>
          <pc:docMk/>
          <pc:sldMk cId="4180016153" sldId="576"/>
        </pc:sldMkLst>
      </pc:sldChg>
      <pc:sldChg chg="modSp add del mod">
        <pc:chgData name="Matthieu De Mari" userId="dfb708c9-d8dc-439f-9a3b-c772bf4a311c" providerId="ADAL" clId="{1FE71F4D-2AFD-4838-AD3C-62D890D2AB41}" dt="2023-01-26T03:51:54.981" v="3008" actId="14100"/>
        <pc:sldMkLst>
          <pc:docMk/>
          <pc:sldMk cId="1620224169" sldId="577"/>
        </pc:sldMkLst>
        <pc:spChg chg="mod">
          <ac:chgData name="Matthieu De Mari" userId="dfb708c9-d8dc-439f-9a3b-c772bf4a311c" providerId="ADAL" clId="{1FE71F4D-2AFD-4838-AD3C-62D890D2AB41}" dt="2023-01-26T03:51:54.981" v="3008" actId="14100"/>
          <ac:spMkLst>
            <pc:docMk/>
            <pc:sldMk cId="1620224169" sldId="577"/>
            <ac:spMk id="8" creationId="{56F73953-A2CE-A62E-D071-2A65983D9173}"/>
          </ac:spMkLst>
        </pc:spChg>
      </pc:sldChg>
      <pc:sldChg chg="add del">
        <pc:chgData name="Matthieu De Mari" userId="dfb708c9-d8dc-439f-9a3b-c772bf4a311c" providerId="ADAL" clId="{1FE71F4D-2AFD-4838-AD3C-62D890D2AB41}" dt="2023-01-26T03:49:42.808" v="2766"/>
        <pc:sldMkLst>
          <pc:docMk/>
          <pc:sldMk cId="174187107" sldId="578"/>
        </pc:sldMkLst>
      </pc:sldChg>
      <pc:sldChg chg="modSp add del mod">
        <pc:chgData name="Matthieu De Mari" userId="dfb708c9-d8dc-439f-9a3b-c772bf4a311c" providerId="ADAL" clId="{1FE71F4D-2AFD-4838-AD3C-62D890D2AB41}" dt="2023-01-26T03:51:52.153" v="3007" actId="14100"/>
        <pc:sldMkLst>
          <pc:docMk/>
          <pc:sldMk cId="3045576156" sldId="579"/>
        </pc:sldMkLst>
        <pc:spChg chg="mod">
          <ac:chgData name="Matthieu De Mari" userId="dfb708c9-d8dc-439f-9a3b-c772bf4a311c" providerId="ADAL" clId="{1FE71F4D-2AFD-4838-AD3C-62D890D2AB41}" dt="2023-01-26T03:51:52.153" v="3007" actId="14100"/>
          <ac:spMkLst>
            <pc:docMk/>
            <pc:sldMk cId="3045576156" sldId="579"/>
            <ac:spMk id="8" creationId="{56F73953-A2CE-A62E-D071-2A65983D9173}"/>
          </ac:spMkLst>
        </pc:spChg>
      </pc:sldChg>
      <pc:sldChg chg="del">
        <pc:chgData name="Matthieu De Mari" userId="dfb708c9-d8dc-439f-9a3b-c772bf4a311c" providerId="ADAL" clId="{1FE71F4D-2AFD-4838-AD3C-62D890D2AB41}" dt="2023-01-26T03:26:23.909" v="1438" actId="47"/>
        <pc:sldMkLst>
          <pc:docMk/>
          <pc:sldMk cId="4030169117" sldId="580"/>
        </pc:sldMkLst>
      </pc:sldChg>
      <pc:sldChg chg="add del">
        <pc:chgData name="Matthieu De Mari" userId="dfb708c9-d8dc-439f-9a3b-c772bf4a311c" providerId="ADAL" clId="{1FE71F4D-2AFD-4838-AD3C-62D890D2AB41}" dt="2023-01-26T03:49:42.808" v="2766"/>
        <pc:sldMkLst>
          <pc:docMk/>
          <pc:sldMk cId="2134879360" sldId="581"/>
        </pc:sldMkLst>
      </pc:sldChg>
      <pc:sldChg chg="add del">
        <pc:chgData name="Matthieu De Mari" userId="dfb708c9-d8dc-439f-9a3b-c772bf4a311c" providerId="ADAL" clId="{1FE71F4D-2AFD-4838-AD3C-62D890D2AB41}" dt="2023-01-26T03:49:42.808" v="2766"/>
        <pc:sldMkLst>
          <pc:docMk/>
          <pc:sldMk cId="1162878205" sldId="582"/>
        </pc:sldMkLst>
      </pc:sldChg>
      <pc:sldChg chg="modSp add del mod">
        <pc:chgData name="Matthieu De Mari" userId="dfb708c9-d8dc-439f-9a3b-c772bf4a311c" providerId="ADAL" clId="{1FE71F4D-2AFD-4838-AD3C-62D890D2AB41}" dt="2023-01-26T03:52:22.995" v="3014" actId="14100"/>
        <pc:sldMkLst>
          <pc:docMk/>
          <pc:sldMk cId="2761289253" sldId="583"/>
        </pc:sldMkLst>
        <pc:spChg chg="mod">
          <ac:chgData name="Matthieu De Mari" userId="dfb708c9-d8dc-439f-9a3b-c772bf4a311c" providerId="ADAL" clId="{1FE71F4D-2AFD-4838-AD3C-62D890D2AB41}" dt="2023-01-26T03:52:22.995" v="3014" actId="14100"/>
          <ac:spMkLst>
            <pc:docMk/>
            <pc:sldMk cId="2761289253" sldId="583"/>
            <ac:spMk id="2" creationId="{414B51D0-3157-BB55-3D73-2FB657EE111C}"/>
          </ac:spMkLst>
        </pc:spChg>
      </pc:sldChg>
      <pc:sldChg chg="modSp mod">
        <pc:chgData name="Matthieu De Mari" userId="dfb708c9-d8dc-439f-9a3b-c772bf4a311c" providerId="ADAL" clId="{1FE71F4D-2AFD-4838-AD3C-62D890D2AB41}" dt="2023-01-26T03:31:04.743" v="2051" actId="20577"/>
        <pc:sldMkLst>
          <pc:docMk/>
          <pc:sldMk cId="4234745274" sldId="584"/>
        </pc:sldMkLst>
        <pc:spChg chg="mod">
          <ac:chgData name="Matthieu De Mari" userId="dfb708c9-d8dc-439f-9a3b-c772bf4a311c" providerId="ADAL" clId="{1FE71F4D-2AFD-4838-AD3C-62D890D2AB41}" dt="2023-01-26T03:26:32.157" v="1441" actId="20577"/>
          <ac:spMkLst>
            <pc:docMk/>
            <pc:sldMk cId="4234745274" sldId="584"/>
            <ac:spMk id="2" creationId="{11A08BA8-9DEC-4471-8590-434E8D8BB4A0}"/>
          </ac:spMkLst>
        </pc:spChg>
        <pc:spChg chg="mod">
          <ac:chgData name="Matthieu De Mari" userId="dfb708c9-d8dc-439f-9a3b-c772bf4a311c" providerId="ADAL" clId="{1FE71F4D-2AFD-4838-AD3C-62D890D2AB41}" dt="2023-01-26T03:28:57.823" v="1810" actId="20577"/>
          <ac:spMkLst>
            <pc:docMk/>
            <pc:sldMk cId="4234745274" sldId="584"/>
            <ac:spMk id="3" creationId="{47E3549C-D723-41E6-8478-270ACE043694}"/>
          </ac:spMkLst>
        </pc:spChg>
        <pc:spChg chg="mod">
          <ac:chgData name="Matthieu De Mari" userId="dfb708c9-d8dc-439f-9a3b-c772bf4a311c" providerId="ADAL" clId="{1FE71F4D-2AFD-4838-AD3C-62D890D2AB41}" dt="2023-01-26T03:31:04.743" v="2051" actId="20577"/>
          <ac:spMkLst>
            <pc:docMk/>
            <pc:sldMk cId="4234745274" sldId="584"/>
            <ac:spMk id="4" creationId="{7E420A50-DCDA-4FEF-986F-775F53063E3A}"/>
          </ac:spMkLst>
        </pc:spChg>
      </pc:sldChg>
      <pc:sldChg chg="new del">
        <pc:chgData name="Matthieu De Mari" userId="dfb708c9-d8dc-439f-9a3b-c772bf4a311c" providerId="ADAL" clId="{1FE71F4D-2AFD-4838-AD3C-62D890D2AB41}" dt="2023-01-31T01:10:58.177" v="24762" actId="47"/>
        <pc:sldMkLst>
          <pc:docMk/>
          <pc:sldMk cId="757654497" sldId="585"/>
        </pc:sldMkLst>
      </pc:sldChg>
      <pc:sldChg chg="modSp add mod">
        <pc:chgData name="Matthieu De Mari" userId="dfb708c9-d8dc-439f-9a3b-c772bf4a311c" providerId="ADAL" clId="{1FE71F4D-2AFD-4838-AD3C-62D890D2AB41}" dt="2023-01-26T03:19:12.482" v="1025" actId="113"/>
        <pc:sldMkLst>
          <pc:docMk/>
          <pc:sldMk cId="29040365" sldId="586"/>
        </pc:sldMkLst>
        <pc:spChg chg="mod">
          <ac:chgData name="Matthieu De Mari" userId="dfb708c9-d8dc-439f-9a3b-c772bf4a311c" providerId="ADAL" clId="{1FE71F4D-2AFD-4838-AD3C-62D890D2AB41}" dt="2023-01-26T03:19:12.482" v="1025" actId="113"/>
          <ac:spMkLst>
            <pc:docMk/>
            <pc:sldMk cId="29040365" sldId="586"/>
            <ac:spMk id="3" creationId="{35995840-A9D9-479A-A34F-EA7DC229D38E}"/>
          </ac:spMkLst>
        </pc:spChg>
      </pc:sldChg>
      <pc:sldChg chg="modSp add mod">
        <pc:chgData name="Matthieu De Mari" userId="dfb708c9-d8dc-439f-9a3b-c772bf4a311c" providerId="ADAL" clId="{1FE71F4D-2AFD-4838-AD3C-62D890D2AB41}" dt="2023-01-26T03:27:59.683" v="1663" actId="113"/>
        <pc:sldMkLst>
          <pc:docMk/>
          <pc:sldMk cId="4096717383" sldId="587"/>
        </pc:sldMkLst>
        <pc:spChg chg="mod">
          <ac:chgData name="Matthieu De Mari" userId="dfb708c9-d8dc-439f-9a3b-c772bf4a311c" providerId="ADAL" clId="{1FE71F4D-2AFD-4838-AD3C-62D890D2AB41}" dt="2023-01-26T03:27:59.683" v="1663" actId="113"/>
          <ac:spMkLst>
            <pc:docMk/>
            <pc:sldMk cId="4096717383" sldId="587"/>
            <ac:spMk id="3" creationId="{35995840-A9D9-479A-A34F-EA7DC229D38E}"/>
          </ac:spMkLst>
        </pc:spChg>
      </pc:sldChg>
      <pc:sldChg chg="new del">
        <pc:chgData name="Matthieu De Mari" userId="dfb708c9-d8dc-439f-9a3b-c772bf4a311c" providerId="ADAL" clId="{1FE71F4D-2AFD-4838-AD3C-62D890D2AB41}" dt="2023-01-26T03:47:56.791" v="2761" actId="47"/>
        <pc:sldMkLst>
          <pc:docMk/>
          <pc:sldMk cId="2238802665" sldId="588"/>
        </pc:sldMkLst>
      </pc:sldChg>
      <pc:sldChg chg="addSp delSp modSp new mod modClrScheme chgLayout">
        <pc:chgData name="Matthieu De Mari" userId="dfb708c9-d8dc-439f-9a3b-c772bf4a311c" providerId="ADAL" clId="{1FE71F4D-2AFD-4838-AD3C-62D890D2AB41}" dt="2023-01-26T06:35:57.660" v="3350" actId="113"/>
        <pc:sldMkLst>
          <pc:docMk/>
          <pc:sldMk cId="2517159219" sldId="589"/>
        </pc:sldMkLst>
        <pc:spChg chg="del mod ord">
          <ac:chgData name="Matthieu De Mari" userId="dfb708c9-d8dc-439f-9a3b-c772bf4a311c" providerId="ADAL" clId="{1FE71F4D-2AFD-4838-AD3C-62D890D2AB41}" dt="2023-01-26T06:32:33.412" v="3015" actId="700"/>
          <ac:spMkLst>
            <pc:docMk/>
            <pc:sldMk cId="2517159219" sldId="589"/>
            <ac:spMk id="2" creationId="{B908A623-7161-470C-61D4-FE64AFF88491}"/>
          </ac:spMkLst>
        </pc:spChg>
        <pc:spChg chg="del mod ord">
          <ac:chgData name="Matthieu De Mari" userId="dfb708c9-d8dc-439f-9a3b-c772bf4a311c" providerId="ADAL" clId="{1FE71F4D-2AFD-4838-AD3C-62D890D2AB41}" dt="2023-01-26T06:32:33.412" v="3015" actId="700"/>
          <ac:spMkLst>
            <pc:docMk/>
            <pc:sldMk cId="2517159219" sldId="589"/>
            <ac:spMk id="3" creationId="{542AAAB8-24CC-4F6B-697B-D5664642D199}"/>
          </ac:spMkLst>
        </pc:spChg>
        <pc:spChg chg="add mod ord">
          <ac:chgData name="Matthieu De Mari" userId="dfb708c9-d8dc-439f-9a3b-c772bf4a311c" providerId="ADAL" clId="{1FE71F4D-2AFD-4838-AD3C-62D890D2AB41}" dt="2023-01-26T06:32:47.365" v="3035" actId="20577"/>
          <ac:spMkLst>
            <pc:docMk/>
            <pc:sldMk cId="2517159219" sldId="589"/>
            <ac:spMk id="4" creationId="{36318DF3-8281-ACB4-87A0-032835C40CB4}"/>
          </ac:spMkLst>
        </pc:spChg>
        <pc:spChg chg="add mod ord">
          <ac:chgData name="Matthieu De Mari" userId="dfb708c9-d8dc-439f-9a3b-c772bf4a311c" providerId="ADAL" clId="{1FE71F4D-2AFD-4838-AD3C-62D890D2AB41}" dt="2023-01-26T06:35:57.660" v="3350" actId="113"/>
          <ac:spMkLst>
            <pc:docMk/>
            <pc:sldMk cId="2517159219" sldId="589"/>
            <ac:spMk id="5" creationId="{907B618C-56C3-627D-97E6-AC5AB6A248D3}"/>
          </ac:spMkLst>
        </pc:spChg>
        <pc:spChg chg="add del mod ord">
          <ac:chgData name="Matthieu De Mari" userId="dfb708c9-d8dc-439f-9a3b-c772bf4a311c" providerId="ADAL" clId="{1FE71F4D-2AFD-4838-AD3C-62D890D2AB41}" dt="2023-01-26T06:32:50.199" v="3036" actId="478"/>
          <ac:spMkLst>
            <pc:docMk/>
            <pc:sldMk cId="2517159219" sldId="589"/>
            <ac:spMk id="6" creationId="{1A7D0F5F-5E82-0FEF-1D6D-490DF1003874}"/>
          </ac:spMkLst>
        </pc:spChg>
        <pc:picChg chg="add mod modCrop">
          <ac:chgData name="Matthieu De Mari" userId="dfb708c9-d8dc-439f-9a3b-c772bf4a311c" providerId="ADAL" clId="{1FE71F4D-2AFD-4838-AD3C-62D890D2AB41}" dt="2023-01-26T06:33:02.103" v="3040" actId="732"/>
          <ac:picMkLst>
            <pc:docMk/>
            <pc:sldMk cId="2517159219" sldId="589"/>
            <ac:picMk id="8" creationId="{D85C205C-5C41-45D2-D37B-3AA50CDCD071}"/>
          </ac:picMkLst>
        </pc:picChg>
        <pc:picChg chg="add mod">
          <ac:chgData name="Matthieu De Mari" userId="dfb708c9-d8dc-439f-9a3b-c772bf4a311c" providerId="ADAL" clId="{1FE71F4D-2AFD-4838-AD3C-62D890D2AB41}" dt="2023-01-26T06:33:26.332" v="3042" actId="1076"/>
          <ac:picMkLst>
            <pc:docMk/>
            <pc:sldMk cId="2517159219" sldId="589"/>
            <ac:picMk id="10" creationId="{F27CBDBD-8075-188E-4999-8ABE9C5EAEBD}"/>
          </ac:picMkLst>
        </pc:picChg>
        <pc:picChg chg="add del">
          <ac:chgData name="Matthieu De Mari" userId="dfb708c9-d8dc-439f-9a3b-c772bf4a311c" providerId="ADAL" clId="{1FE71F4D-2AFD-4838-AD3C-62D890D2AB41}" dt="2023-01-26T06:35:56.180" v="3349" actId="22"/>
          <ac:picMkLst>
            <pc:docMk/>
            <pc:sldMk cId="2517159219" sldId="589"/>
            <ac:picMk id="12" creationId="{3BF09AF5-5AE9-C0F2-05B8-219EC5288960}"/>
          </ac:picMkLst>
        </pc:picChg>
      </pc:sldChg>
      <pc:sldChg chg="addSp delSp modSp new mod modClrScheme chgLayout">
        <pc:chgData name="Matthieu De Mari" userId="dfb708c9-d8dc-439f-9a3b-c772bf4a311c" providerId="ADAL" clId="{1FE71F4D-2AFD-4838-AD3C-62D890D2AB41}" dt="2023-01-26T06:57:39.846" v="4488" actId="1076"/>
        <pc:sldMkLst>
          <pc:docMk/>
          <pc:sldMk cId="4137211541" sldId="590"/>
        </pc:sldMkLst>
        <pc:spChg chg="del mod ord">
          <ac:chgData name="Matthieu De Mari" userId="dfb708c9-d8dc-439f-9a3b-c772bf4a311c" providerId="ADAL" clId="{1FE71F4D-2AFD-4838-AD3C-62D890D2AB41}" dt="2023-01-26T06:51:54.427" v="4239" actId="700"/>
          <ac:spMkLst>
            <pc:docMk/>
            <pc:sldMk cId="4137211541" sldId="590"/>
            <ac:spMk id="2" creationId="{98E9EAA4-FC65-513A-91E3-E3EB4BBF92B1}"/>
          </ac:spMkLst>
        </pc:spChg>
        <pc:spChg chg="del mod ord">
          <ac:chgData name="Matthieu De Mari" userId="dfb708c9-d8dc-439f-9a3b-c772bf4a311c" providerId="ADAL" clId="{1FE71F4D-2AFD-4838-AD3C-62D890D2AB41}" dt="2023-01-26T06:51:54.427" v="4239" actId="700"/>
          <ac:spMkLst>
            <pc:docMk/>
            <pc:sldMk cId="4137211541" sldId="590"/>
            <ac:spMk id="3" creationId="{472FB4B0-F40B-2F3D-9884-34B617E358AF}"/>
          </ac:spMkLst>
        </pc:spChg>
        <pc:spChg chg="add mod ord">
          <ac:chgData name="Matthieu De Mari" userId="dfb708c9-d8dc-439f-9a3b-c772bf4a311c" providerId="ADAL" clId="{1FE71F4D-2AFD-4838-AD3C-62D890D2AB41}" dt="2023-01-26T06:57:32.861" v="4485" actId="700"/>
          <ac:spMkLst>
            <pc:docMk/>
            <pc:sldMk cId="4137211541" sldId="590"/>
            <ac:spMk id="4" creationId="{01810534-81B5-CA2F-921A-3DA24316B131}"/>
          </ac:spMkLst>
        </pc:spChg>
        <pc:spChg chg="add mod ord">
          <ac:chgData name="Matthieu De Mari" userId="dfb708c9-d8dc-439f-9a3b-c772bf4a311c" providerId="ADAL" clId="{1FE71F4D-2AFD-4838-AD3C-62D890D2AB41}" dt="2023-01-26T06:57:32.861" v="4485" actId="700"/>
          <ac:spMkLst>
            <pc:docMk/>
            <pc:sldMk cId="4137211541" sldId="590"/>
            <ac:spMk id="5" creationId="{0A7B0056-41D4-B489-229E-8C898A3A5904}"/>
          </ac:spMkLst>
        </pc:spChg>
        <pc:spChg chg="add del mod ord">
          <ac:chgData name="Matthieu De Mari" userId="dfb708c9-d8dc-439f-9a3b-c772bf4a311c" providerId="ADAL" clId="{1FE71F4D-2AFD-4838-AD3C-62D890D2AB41}" dt="2023-01-26T06:55:19.445" v="4405" actId="478"/>
          <ac:spMkLst>
            <pc:docMk/>
            <pc:sldMk cId="4137211541" sldId="590"/>
            <ac:spMk id="6" creationId="{0B47A0BD-3A76-E101-A384-82A9076395D1}"/>
          </ac:spMkLst>
        </pc:spChg>
        <pc:picChg chg="add mod">
          <ac:chgData name="Matthieu De Mari" userId="dfb708c9-d8dc-439f-9a3b-c772bf4a311c" providerId="ADAL" clId="{1FE71F4D-2AFD-4838-AD3C-62D890D2AB41}" dt="2023-01-26T06:57:39.846" v="4488" actId="1076"/>
          <ac:picMkLst>
            <pc:docMk/>
            <pc:sldMk cId="4137211541" sldId="590"/>
            <ac:picMk id="8" creationId="{63535244-B67A-4495-60F1-122BECDBD2A9}"/>
          </ac:picMkLst>
        </pc:picChg>
      </pc:sldChg>
      <pc:sldChg chg="addSp modSp new mod">
        <pc:chgData name="Matthieu De Mari" userId="dfb708c9-d8dc-439f-9a3b-c772bf4a311c" providerId="ADAL" clId="{1FE71F4D-2AFD-4838-AD3C-62D890D2AB41}" dt="2023-01-26T09:06:47.684" v="11137" actId="20577"/>
        <pc:sldMkLst>
          <pc:docMk/>
          <pc:sldMk cId="2947484205" sldId="591"/>
        </pc:sldMkLst>
        <pc:spChg chg="mod">
          <ac:chgData name="Matthieu De Mari" userId="dfb708c9-d8dc-439f-9a3b-c772bf4a311c" providerId="ADAL" clId="{1FE71F4D-2AFD-4838-AD3C-62D890D2AB41}" dt="2023-01-26T08:02:03.781" v="6850" actId="20577"/>
          <ac:spMkLst>
            <pc:docMk/>
            <pc:sldMk cId="2947484205" sldId="591"/>
            <ac:spMk id="2" creationId="{8E6CFB85-890C-CF06-4293-6A59483322FC}"/>
          </ac:spMkLst>
        </pc:spChg>
        <pc:spChg chg="mod">
          <ac:chgData name="Matthieu De Mari" userId="dfb708c9-d8dc-439f-9a3b-c772bf4a311c" providerId="ADAL" clId="{1FE71F4D-2AFD-4838-AD3C-62D890D2AB41}" dt="2023-01-26T09:06:47.684" v="11137" actId="20577"/>
          <ac:spMkLst>
            <pc:docMk/>
            <pc:sldMk cId="2947484205" sldId="591"/>
            <ac:spMk id="3" creationId="{039E8209-3BE5-7E9D-E54E-A7C1CF1222EE}"/>
          </ac:spMkLst>
        </pc:spChg>
        <pc:picChg chg="add mod">
          <ac:chgData name="Matthieu De Mari" userId="dfb708c9-d8dc-439f-9a3b-c772bf4a311c" providerId="ADAL" clId="{1FE71F4D-2AFD-4838-AD3C-62D890D2AB41}" dt="2023-01-26T08:03:20.009" v="6963" actId="1076"/>
          <ac:picMkLst>
            <pc:docMk/>
            <pc:sldMk cId="2947484205" sldId="591"/>
            <ac:picMk id="5" creationId="{CCD3D63F-B09C-5C9E-28E2-AE99CA93D4A0}"/>
          </ac:picMkLst>
        </pc:picChg>
      </pc:sldChg>
      <pc:sldChg chg="addSp modSp new mod modClrScheme chgLayout">
        <pc:chgData name="Matthieu De Mari" userId="dfb708c9-d8dc-439f-9a3b-c772bf4a311c" providerId="ADAL" clId="{1FE71F4D-2AFD-4838-AD3C-62D890D2AB41}" dt="2023-01-26T09:19:32.041" v="11568" actId="113"/>
        <pc:sldMkLst>
          <pc:docMk/>
          <pc:sldMk cId="2018312753" sldId="592"/>
        </pc:sldMkLst>
        <pc:spChg chg="mod ord">
          <ac:chgData name="Matthieu De Mari" userId="dfb708c9-d8dc-439f-9a3b-c772bf4a311c" providerId="ADAL" clId="{1FE71F4D-2AFD-4838-AD3C-62D890D2AB41}" dt="2023-01-26T09:18:46.175" v="11475" actId="700"/>
          <ac:spMkLst>
            <pc:docMk/>
            <pc:sldMk cId="2018312753" sldId="592"/>
            <ac:spMk id="2" creationId="{46F24B85-321C-C043-144F-9003D6454D8D}"/>
          </ac:spMkLst>
        </pc:spChg>
        <pc:spChg chg="mod ord">
          <ac:chgData name="Matthieu De Mari" userId="dfb708c9-d8dc-439f-9a3b-c772bf4a311c" providerId="ADAL" clId="{1FE71F4D-2AFD-4838-AD3C-62D890D2AB41}" dt="2023-01-26T09:19:32.041" v="11568" actId="113"/>
          <ac:spMkLst>
            <pc:docMk/>
            <pc:sldMk cId="2018312753" sldId="592"/>
            <ac:spMk id="3" creationId="{0C7F979C-AEBF-F963-1805-2F20FEB2C27D}"/>
          </ac:spMkLst>
        </pc:spChg>
        <pc:spChg chg="add mod ord">
          <ac:chgData name="Matthieu De Mari" userId="dfb708c9-d8dc-439f-9a3b-c772bf4a311c" providerId="ADAL" clId="{1FE71F4D-2AFD-4838-AD3C-62D890D2AB41}" dt="2023-01-26T09:19:19.055" v="11533" actId="27636"/>
          <ac:spMkLst>
            <pc:docMk/>
            <pc:sldMk cId="2018312753" sldId="592"/>
            <ac:spMk id="4" creationId="{7A283418-1560-E38F-C757-C4670DC4105D}"/>
          </ac:spMkLst>
        </pc:spChg>
      </pc:sldChg>
      <pc:sldChg chg="addSp delSp modSp new mod modClrScheme chgLayout">
        <pc:chgData name="Matthieu De Mari" userId="dfb708c9-d8dc-439f-9a3b-c772bf4a311c" providerId="ADAL" clId="{1FE71F4D-2AFD-4838-AD3C-62D890D2AB41}" dt="2023-01-26T09:36:26.401" v="12558" actId="14100"/>
        <pc:sldMkLst>
          <pc:docMk/>
          <pc:sldMk cId="3262392835" sldId="593"/>
        </pc:sldMkLst>
        <pc:spChg chg="mod ord">
          <ac:chgData name="Matthieu De Mari" userId="dfb708c9-d8dc-439f-9a3b-c772bf4a311c" providerId="ADAL" clId="{1FE71F4D-2AFD-4838-AD3C-62D890D2AB41}" dt="2023-01-26T09:29:47.517" v="11993" actId="700"/>
          <ac:spMkLst>
            <pc:docMk/>
            <pc:sldMk cId="3262392835" sldId="593"/>
            <ac:spMk id="2" creationId="{C6EDB95A-6F54-1C8E-C7BF-34F5ECB6A00A}"/>
          </ac:spMkLst>
        </pc:spChg>
        <pc:spChg chg="del mod ord">
          <ac:chgData name="Matthieu De Mari" userId="dfb708c9-d8dc-439f-9a3b-c772bf4a311c" providerId="ADAL" clId="{1FE71F4D-2AFD-4838-AD3C-62D890D2AB41}" dt="2023-01-26T09:29:47.517" v="11993" actId="700"/>
          <ac:spMkLst>
            <pc:docMk/>
            <pc:sldMk cId="3262392835" sldId="593"/>
            <ac:spMk id="3" creationId="{B7526239-C631-7A14-B420-A8A6BFFCF1AB}"/>
          </ac:spMkLst>
        </pc:spChg>
        <pc:spChg chg="add mod ord">
          <ac:chgData name="Matthieu De Mari" userId="dfb708c9-d8dc-439f-9a3b-c772bf4a311c" providerId="ADAL" clId="{1FE71F4D-2AFD-4838-AD3C-62D890D2AB41}" dt="2023-01-26T09:31:05.979" v="12184" actId="5793"/>
          <ac:spMkLst>
            <pc:docMk/>
            <pc:sldMk cId="3262392835" sldId="593"/>
            <ac:spMk id="4" creationId="{0A6D0783-241D-0B11-03E2-9F4FF3BEE947}"/>
          </ac:spMkLst>
        </pc:spChg>
        <pc:spChg chg="add del mod ord">
          <ac:chgData name="Matthieu De Mari" userId="dfb708c9-d8dc-439f-9a3b-c772bf4a311c" providerId="ADAL" clId="{1FE71F4D-2AFD-4838-AD3C-62D890D2AB41}" dt="2023-01-26T09:29:50.062" v="11994" actId="478"/>
          <ac:spMkLst>
            <pc:docMk/>
            <pc:sldMk cId="3262392835" sldId="593"/>
            <ac:spMk id="5" creationId="{FE783408-4CE4-7B70-FB81-5432FF13B384}"/>
          </ac:spMkLst>
        </pc:spChg>
        <pc:picChg chg="add mod">
          <ac:chgData name="Matthieu De Mari" userId="dfb708c9-d8dc-439f-9a3b-c772bf4a311c" providerId="ADAL" clId="{1FE71F4D-2AFD-4838-AD3C-62D890D2AB41}" dt="2023-01-26T09:29:54.215" v="11996" actId="1076"/>
          <ac:picMkLst>
            <pc:docMk/>
            <pc:sldMk cId="3262392835" sldId="593"/>
            <ac:picMk id="7" creationId="{7FF8A9BC-A4CE-B0E5-4FD0-48E6842E254C}"/>
          </ac:picMkLst>
        </pc:picChg>
        <pc:picChg chg="add mod">
          <ac:chgData name="Matthieu De Mari" userId="dfb708c9-d8dc-439f-9a3b-c772bf4a311c" providerId="ADAL" clId="{1FE71F4D-2AFD-4838-AD3C-62D890D2AB41}" dt="2023-01-26T09:36:26.401" v="12558" actId="14100"/>
          <ac:picMkLst>
            <pc:docMk/>
            <pc:sldMk cId="3262392835" sldId="593"/>
            <ac:picMk id="8" creationId="{7BC15D68-90DE-4BF0-C975-D7AEA6F616EB}"/>
          </ac:picMkLst>
        </pc:picChg>
      </pc:sldChg>
      <pc:sldChg chg="addSp delSp modSp new mod modClrScheme chgLayout">
        <pc:chgData name="Matthieu De Mari" userId="dfb708c9-d8dc-439f-9a3b-c772bf4a311c" providerId="ADAL" clId="{1FE71F4D-2AFD-4838-AD3C-62D890D2AB41}" dt="2023-01-26T09:56:35.432" v="13962" actId="113"/>
        <pc:sldMkLst>
          <pc:docMk/>
          <pc:sldMk cId="763709586" sldId="594"/>
        </pc:sldMkLst>
        <pc:spChg chg="mod ord">
          <ac:chgData name="Matthieu De Mari" userId="dfb708c9-d8dc-439f-9a3b-c772bf4a311c" providerId="ADAL" clId="{1FE71F4D-2AFD-4838-AD3C-62D890D2AB41}" dt="2023-01-26T09:51:00.841" v="13531" actId="700"/>
          <ac:spMkLst>
            <pc:docMk/>
            <pc:sldMk cId="763709586" sldId="594"/>
            <ac:spMk id="2" creationId="{8D7CF09B-6A00-AE71-9A1F-BC7A1C98BFA3}"/>
          </ac:spMkLst>
        </pc:spChg>
        <pc:spChg chg="del mod ord">
          <ac:chgData name="Matthieu De Mari" userId="dfb708c9-d8dc-439f-9a3b-c772bf4a311c" providerId="ADAL" clId="{1FE71F4D-2AFD-4838-AD3C-62D890D2AB41}" dt="2023-01-26T09:51:00.841" v="13531" actId="700"/>
          <ac:spMkLst>
            <pc:docMk/>
            <pc:sldMk cId="763709586" sldId="594"/>
            <ac:spMk id="3" creationId="{AC357E79-CC29-85E7-B39D-6E30B7213CBC}"/>
          </ac:spMkLst>
        </pc:spChg>
        <pc:spChg chg="add mod ord">
          <ac:chgData name="Matthieu De Mari" userId="dfb708c9-d8dc-439f-9a3b-c772bf4a311c" providerId="ADAL" clId="{1FE71F4D-2AFD-4838-AD3C-62D890D2AB41}" dt="2023-01-26T09:56:35.432" v="13962" actId="113"/>
          <ac:spMkLst>
            <pc:docMk/>
            <pc:sldMk cId="763709586" sldId="594"/>
            <ac:spMk id="4" creationId="{B0FDD59A-9328-B341-218D-76A654E93F04}"/>
          </ac:spMkLst>
        </pc:spChg>
        <pc:spChg chg="add del mod ord">
          <ac:chgData name="Matthieu De Mari" userId="dfb708c9-d8dc-439f-9a3b-c772bf4a311c" providerId="ADAL" clId="{1FE71F4D-2AFD-4838-AD3C-62D890D2AB41}" dt="2023-01-26T09:51:51.583" v="13606" actId="478"/>
          <ac:spMkLst>
            <pc:docMk/>
            <pc:sldMk cId="763709586" sldId="594"/>
            <ac:spMk id="5" creationId="{E684D941-0C18-5023-3C37-93F5F12B8CF7}"/>
          </ac:spMkLst>
        </pc:spChg>
        <pc:spChg chg="add mod">
          <ac:chgData name="Matthieu De Mari" userId="dfb708c9-d8dc-439f-9a3b-c772bf4a311c" providerId="ADAL" clId="{1FE71F4D-2AFD-4838-AD3C-62D890D2AB41}" dt="2023-01-26T09:54:23.485" v="13722" actId="693"/>
          <ac:spMkLst>
            <pc:docMk/>
            <pc:sldMk cId="763709586" sldId="594"/>
            <ac:spMk id="7" creationId="{5E3A86E2-23E3-E2C8-62E1-C1F638E3D248}"/>
          </ac:spMkLst>
        </pc:spChg>
        <pc:spChg chg="add mod">
          <ac:chgData name="Matthieu De Mari" userId="dfb708c9-d8dc-439f-9a3b-c772bf4a311c" providerId="ADAL" clId="{1FE71F4D-2AFD-4838-AD3C-62D890D2AB41}" dt="2023-01-26T09:55:09.399" v="13809" actId="14100"/>
          <ac:spMkLst>
            <pc:docMk/>
            <pc:sldMk cId="763709586" sldId="594"/>
            <ac:spMk id="8" creationId="{FDD82B0F-F49C-1DDC-F409-9379DAAAEF47}"/>
          </ac:spMkLst>
        </pc:spChg>
        <pc:graphicFrameChg chg="add mod modGraphic">
          <ac:chgData name="Matthieu De Mari" userId="dfb708c9-d8dc-439f-9a3b-c772bf4a311c" providerId="ADAL" clId="{1FE71F4D-2AFD-4838-AD3C-62D890D2AB41}" dt="2023-01-26T09:55:53.235" v="13850" actId="20577"/>
          <ac:graphicFrameMkLst>
            <pc:docMk/>
            <pc:sldMk cId="763709586" sldId="594"/>
            <ac:graphicFrameMk id="6" creationId="{4078484C-D331-C08C-24DF-BE42BAC0C241}"/>
          </ac:graphicFrameMkLst>
        </pc:graphicFrameChg>
      </pc:sldChg>
      <pc:sldChg chg="addSp delSp modSp new del mod modClrScheme chgLayout">
        <pc:chgData name="Matthieu De Mari" userId="dfb708c9-d8dc-439f-9a3b-c772bf4a311c" providerId="ADAL" clId="{1FE71F4D-2AFD-4838-AD3C-62D890D2AB41}" dt="2023-01-27T06:12:58.730" v="16401" actId="47"/>
        <pc:sldMkLst>
          <pc:docMk/>
          <pc:sldMk cId="3326687710" sldId="595"/>
        </pc:sldMkLst>
        <pc:spChg chg="del mod ord">
          <ac:chgData name="Matthieu De Mari" userId="dfb708c9-d8dc-439f-9a3b-c772bf4a311c" providerId="ADAL" clId="{1FE71F4D-2AFD-4838-AD3C-62D890D2AB41}" dt="2023-01-27T06:10:11.934" v="16239" actId="700"/>
          <ac:spMkLst>
            <pc:docMk/>
            <pc:sldMk cId="3326687710" sldId="595"/>
            <ac:spMk id="2" creationId="{A0C35D7F-8055-34BB-B5EC-974BC1BE05BB}"/>
          </ac:spMkLst>
        </pc:spChg>
        <pc:spChg chg="del mod ord">
          <ac:chgData name="Matthieu De Mari" userId="dfb708c9-d8dc-439f-9a3b-c772bf4a311c" providerId="ADAL" clId="{1FE71F4D-2AFD-4838-AD3C-62D890D2AB41}" dt="2023-01-27T06:10:11.934" v="16239" actId="700"/>
          <ac:spMkLst>
            <pc:docMk/>
            <pc:sldMk cId="3326687710" sldId="595"/>
            <ac:spMk id="3" creationId="{B27A0191-6820-1844-9A43-7831ECB527CC}"/>
          </ac:spMkLst>
        </pc:spChg>
        <pc:spChg chg="add mod ord">
          <ac:chgData name="Matthieu De Mari" userId="dfb708c9-d8dc-439f-9a3b-c772bf4a311c" providerId="ADAL" clId="{1FE71F4D-2AFD-4838-AD3C-62D890D2AB41}" dt="2023-01-27T06:10:21.488" v="16272" actId="113"/>
          <ac:spMkLst>
            <pc:docMk/>
            <pc:sldMk cId="3326687710" sldId="595"/>
            <ac:spMk id="4" creationId="{CB045AFB-76D6-319A-03C1-8D7ADEA7FFE1}"/>
          </ac:spMkLst>
        </pc:spChg>
        <pc:spChg chg="add mod ord">
          <ac:chgData name="Matthieu De Mari" userId="dfb708c9-d8dc-439f-9a3b-c772bf4a311c" providerId="ADAL" clId="{1FE71F4D-2AFD-4838-AD3C-62D890D2AB41}" dt="2023-01-27T06:12:08.305" v="16337" actId="20577"/>
          <ac:spMkLst>
            <pc:docMk/>
            <pc:sldMk cId="3326687710" sldId="595"/>
            <ac:spMk id="5" creationId="{B6B851F4-FCFC-1E83-D239-824F7B5E1B01}"/>
          </ac:spMkLst>
        </pc:spChg>
        <pc:spChg chg="add del mod ord">
          <ac:chgData name="Matthieu De Mari" userId="dfb708c9-d8dc-439f-9a3b-c772bf4a311c" providerId="ADAL" clId="{1FE71F4D-2AFD-4838-AD3C-62D890D2AB41}" dt="2023-01-27T06:12:09.665" v="16338" actId="478"/>
          <ac:spMkLst>
            <pc:docMk/>
            <pc:sldMk cId="3326687710" sldId="595"/>
            <ac:spMk id="6" creationId="{DDFB7AF2-EDA6-C8C8-82AA-3E627E3DDC6C}"/>
          </ac:spMkLst>
        </pc:spChg>
        <pc:picChg chg="add mod">
          <ac:chgData name="Matthieu De Mari" userId="dfb708c9-d8dc-439f-9a3b-c772bf4a311c" providerId="ADAL" clId="{1FE71F4D-2AFD-4838-AD3C-62D890D2AB41}" dt="2023-01-27T06:12:26.671" v="16342" actId="1076"/>
          <ac:picMkLst>
            <pc:docMk/>
            <pc:sldMk cId="3326687710" sldId="595"/>
            <ac:picMk id="8" creationId="{ED877936-0C09-CE62-73FD-AC87B960D65A}"/>
          </ac:picMkLst>
        </pc:picChg>
      </pc:sldChg>
      <pc:sldChg chg="modSp new mod">
        <pc:chgData name="Matthieu De Mari" userId="dfb708c9-d8dc-439f-9a3b-c772bf4a311c" providerId="ADAL" clId="{1FE71F4D-2AFD-4838-AD3C-62D890D2AB41}" dt="2023-01-27T06:25:38.210" v="16994" actId="20577"/>
        <pc:sldMkLst>
          <pc:docMk/>
          <pc:sldMk cId="2102102519" sldId="596"/>
        </pc:sldMkLst>
        <pc:spChg chg="mod">
          <ac:chgData name="Matthieu De Mari" userId="dfb708c9-d8dc-439f-9a3b-c772bf4a311c" providerId="ADAL" clId="{1FE71F4D-2AFD-4838-AD3C-62D890D2AB41}" dt="2023-01-27T06:21:07.441" v="16678" actId="20577"/>
          <ac:spMkLst>
            <pc:docMk/>
            <pc:sldMk cId="2102102519" sldId="596"/>
            <ac:spMk id="2" creationId="{96BB45B6-5D6D-BCDF-610F-727D0FC07C25}"/>
          </ac:spMkLst>
        </pc:spChg>
        <pc:spChg chg="mod">
          <ac:chgData name="Matthieu De Mari" userId="dfb708c9-d8dc-439f-9a3b-c772bf4a311c" providerId="ADAL" clId="{1FE71F4D-2AFD-4838-AD3C-62D890D2AB41}" dt="2023-01-27T06:25:38.210" v="16994" actId="20577"/>
          <ac:spMkLst>
            <pc:docMk/>
            <pc:sldMk cId="2102102519" sldId="596"/>
            <ac:spMk id="3" creationId="{65B824D3-4DEB-794C-AD03-F99D5C352C70}"/>
          </ac:spMkLst>
        </pc:spChg>
      </pc:sldChg>
      <pc:sldChg chg="modSp new mod">
        <pc:chgData name="Matthieu De Mari" userId="dfb708c9-d8dc-439f-9a3b-c772bf4a311c" providerId="ADAL" clId="{1FE71F4D-2AFD-4838-AD3C-62D890D2AB41}" dt="2023-01-28T08:08:17.966" v="17493" actId="20577"/>
        <pc:sldMkLst>
          <pc:docMk/>
          <pc:sldMk cId="1259418059" sldId="597"/>
        </pc:sldMkLst>
        <pc:spChg chg="mod">
          <ac:chgData name="Matthieu De Mari" userId="dfb708c9-d8dc-439f-9a3b-c772bf4a311c" providerId="ADAL" clId="{1FE71F4D-2AFD-4838-AD3C-62D890D2AB41}" dt="2023-01-28T08:04:19.856" v="17244" actId="20577"/>
          <ac:spMkLst>
            <pc:docMk/>
            <pc:sldMk cId="1259418059" sldId="597"/>
            <ac:spMk id="2" creationId="{C4004E3A-23DD-CF64-9047-E77A146CF80A}"/>
          </ac:spMkLst>
        </pc:spChg>
        <pc:spChg chg="mod">
          <ac:chgData name="Matthieu De Mari" userId="dfb708c9-d8dc-439f-9a3b-c772bf4a311c" providerId="ADAL" clId="{1FE71F4D-2AFD-4838-AD3C-62D890D2AB41}" dt="2023-01-28T08:08:17.966" v="17493" actId="20577"/>
          <ac:spMkLst>
            <pc:docMk/>
            <pc:sldMk cId="1259418059" sldId="597"/>
            <ac:spMk id="3" creationId="{1FB8F0BB-489A-5ED4-5B94-4E425ACF1A13}"/>
          </ac:spMkLst>
        </pc:spChg>
      </pc:sldChg>
      <pc:sldChg chg="addSp modSp new mod modClrScheme chgLayout">
        <pc:chgData name="Matthieu De Mari" userId="dfb708c9-d8dc-439f-9a3b-c772bf4a311c" providerId="ADAL" clId="{1FE71F4D-2AFD-4838-AD3C-62D890D2AB41}" dt="2023-01-30T02:22:08.072" v="24435" actId="20577"/>
        <pc:sldMkLst>
          <pc:docMk/>
          <pc:sldMk cId="3293608690" sldId="598"/>
        </pc:sldMkLst>
        <pc:spChg chg="mod ord">
          <ac:chgData name="Matthieu De Mari" userId="dfb708c9-d8dc-439f-9a3b-c772bf4a311c" providerId="ADAL" clId="{1FE71F4D-2AFD-4838-AD3C-62D890D2AB41}" dt="2023-01-28T09:53:23.253" v="21770" actId="700"/>
          <ac:spMkLst>
            <pc:docMk/>
            <pc:sldMk cId="3293608690" sldId="598"/>
            <ac:spMk id="2" creationId="{51CCEA2B-538F-66AB-DFA9-BC0E1EBE5785}"/>
          </ac:spMkLst>
        </pc:spChg>
        <pc:spChg chg="mod ord">
          <ac:chgData name="Matthieu De Mari" userId="dfb708c9-d8dc-439f-9a3b-c772bf4a311c" providerId="ADAL" clId="{1FE71F4D-2AFD-4838-AD3C-62D890D2AB41}" dt="2023-01-30T02:22:08.072" v="24435" actId="20577"/>
          <ac:spMkLst>
            <pc:docMk/>
            <pc:sldMk cId="3293608690" sldId="598"/>
            <ac:spMk id="3" creationId="{9414D856-CCB6-9C34-899E-47E2CC181A18}"/>
          </ac:spMkLst>
        </pc:spChg>
        <pc:spChg chg="add mod ord">
          <ac:chgData name="Matthieu De Mari" userId="dfb708c9-d8dc-439f-9a3b-c772bf4a311c" providerId="ADAL" clId="{1FE71F4D-2AFD-4838-AD3C-62D890D2AB41}" dt="2023-01-30T01:49:09.710" v="23126" actId="20577"/>
          <ac:spMkLst>
            <pc:docMk/>
            <pc:sldMk cId="3293608690" sldId="598"/>
            <ac:spMk id="4" creationId="{2A14B826-76A1-4C74-2CF3-31C48D1B320E}"/>
          </ac:spMkLst>
        </pc:spChg>
      </pc:sldChg>
      <pc:sldChg chg="new del">
        <pc:chgData name="Matthieu De Mari" userId="dfb708c9-d8dc-439f-9a3b-c772bf4a311c" providerId="ADAL" clId="{1FE71F4D-2AFD-4838-AD3C-62D890D2AB41}" dt="2023-01-28T10:07:47.250" v="22669" actId="47"/>
        <pc:sldMkLst>
          <pc:docMk/>
          <pc:sldMk cId="1471958947" sldId="599"/>
        </pc:sldMkLst>
      </pc:sldChg>
      <pc:sldChg chg="addSp delSp modSp new mod">
        <pc:chgData name="Matthieu De Mari" userId="dfb708c9-d8dc-439f-9a3b-c772bf4a311c" providerId="ADAL" clId="{1FE71F4D-2AFD-4838-AD3C-62D890D2AB41}" dt="2023-01-31T01:19:00.435" v="24990"/>
        <pc:sldMkLst>
          <pc:docMk/>
          <pc:sldMk cId="3311162221" sldId="600"/>
        </pc:sldMkLst>
        <pc:spChg chg="mod">
          <ac:chgData name="Matthieu De Mari" userId="dfb708c9-d8dc-439f-9a3b-c772bf4a311c" providerId="ADAL" clId="{1FE71F4D-2AFD-4838-AD3C-62D890D2AB41}" dt="2023-01-31T01:19:00.435" v="24990"/>
          <ac:spMkLst>
            <pc:docMk/>
            <pc:sldMk cId="3311162221" sldId="600"/>
            <ac:spMk id="2" creationId="{CA70D8F5-BFAC-79E0-DA30-6EC3AF8D8027}"/>
          </ac:spMkLst>
        </pc:spChg>
        <pc:spChg chg="del">
          <ac:chgData name="Matthieu De Mari" userId="dfb708c9-d8dc-439f-9a3b-c772bf4a311c" providerId="ADAL" clId="{1FE71F4D-2AFD-4838-AD3C-62D890D2AB41}" dt="2023-01-28T10:07:59.063" v="22709" actId="478"/>
          <ac:spMkLst>
            <pc:docMk/>
            <pc:sldMk cId="3311162221" sldId="600"/>
            <ac:spMk id="3" creationId="{67F9F1EA-8CE6-BE9D-284D-3BAC9A9FFBC2}"/>
          </ac:spMkLst>
        </pc:spChg>
        <pc:picChg chg="add mod">
          <ac:chgData name="Matthieu De Mari" userId="dfb708c9-d8dc-439f-9a3b-c772bf4a311c" providerId="ADAL" clId="{1FE71F4D-2AFD-4838-AD3C-62D890D2AB41}" dt="2023-01-30T02:16:21.491" v="24275" actId="1076"/>
          <ac:picMkLst>
            <pc:docMk/>
            <pc:sldMk cId="3311162221" sldId="600"/>
            <ac:picMk id="4" creationId="{09D52421-3700-A878-249F-9DA49F4B79D9}"/>
          </ac:picMkLst>
        </pc:picChg>
      </pc:sldChg>
      <pc:sldChg chg="modSp new mod">
        <pc:chgData name="Matthieu De Mari" userId="dfb708c9-d8dc-439f-9a3b-c772bf4a311c" providerId="ADAL" clId="{1FE71F4D-2AFD-4838-AD3C-62D890D2AB41}" dt="2023-01-31T01:22:21.912" v="25543" actId="20577"/>
        <pc:sldMkLst>
          <pc:docMk/>
          <pc:sldMk cId="4164146941" sldId="601"/>
        </pc:sldMkLst>
        <pc:spChg chg="mod">
          <ac:chgData name="Matthieu De Mari" userId="dfb708c9-d8dc-439f-9a3b-c772bf4a311c" providerId="ADAL" clId="{1FE71F4D-2AFD-4838-AD3C-62D890D2AB41}" dt="2023-01-31T01:19:47.179" v="25005" actId="20577"/>
          <ac:spMkLst>
            <pc:docMk/>
            <pc:sldMk cId="4164146941" sldId="601"/>
            <ac:spMk id="2" creationId="{28C45DD1-7D03-DF5A-B422-D9D0C471A438}"/>
          </ac:spMkLst>
        </pc:spChg>
        <pc:spChg chg="mod">
          <ac:chgData name="Matthieu De Mari" userId="dfb708c9-d8dc-439f-9a3b-c772bf4a311c" providerId="ADAL" clId="{1FE71F4D-2AFD-4838-AD3C-62D890D2AB41}" dt="2023-01-31T01:22:21.912" v="25543" actId="20577"/>
          <ac:spMkLst>
            <pc:docMk/>
            <pc:sldMk cId="4164146941" sldId="601"/>
            <ac:spMk id="3" creationId="{B0AE152F-A5D2-2F32-A363-DA5CFD8B2E5F}"/>
          </ac:spMkLst>
        </pc:spChg>
      </pc:sldChg>
      <pc:sldChg chg="addSp modSp new del mod modClrScheme chgLayout">
        <pc:chgData name="Matthieu De Mari" userId="dfb708c9-d8dc-439f-9a3b-c772bf4a311c" providerId="ADAL" clId="{1FE71F4D-2AFD-4838-AD3C-62D890D2AB41}" dt="2023-01-31T01:46:39.861" v="28262" actId="47"/>
        <pc:sldMkLst>
          <pc:docMk/>
          <pc:sldMk cId="753447951" sldId="602"/>
        </pc:sldMkLst>
        <pc:spChg chg="mod ord">
          <ac:chgData name="Matthieu De Mari" userId="dfb708c9-d8dc-439f-9a3b-c772bf4a311c" providerId="ADAL" clId="{1FE71F4D-2AFD-4838-AD3C-62D890D2AB41}" dt="2023-01-31T01:42:54.586" v="27827" actId="700"/>
          <ac:spMkLst>
            <pc:docMk/>
            <pc:sldMk cId="753447951" sldId="602"/>
            <ac:spMk id="2" creationId="{0900C7BF-4A47-FDD1-90A0-7CB2FF008363}"/>
          </ac:spMkLst>
        </pc:spChg>
        <pc:spChg chg="mod ord">
          <ac:chgData name="Matthieu De Mari" userId="dfb708c9-d8dc-439f-9a3b-c772bf4a311c" providerId="ADAL" clId="{1FE71F4D-2AFD-4838-AD3C-62D890D2AB41}" dt="2023-01-31T01:43:16.839" v="27899" actId="20577"/>
          <ac:spMkLst>
            <pc:docMk/>
            <pc:sldMk cId="753447951" sldId="602"/>
            <ac:spMk id="3" creationId="{502A2FDC-5691-C578-010D-7EB4BB4DFBD7}"/>
          </ac:spMkLst>
        </pc:spChg>
        <pc:spChg chg="add mod ord">
          <ac:chgData name="Matthieu De Mari" userId="dfb708c9-d8dc-439f-9a3b-c772bf4a311c" providerId="ADAL" clId="{1FE71F4D-2AFD-4838-AD3C-62D890D2AB41}" dt="2023-01-31T01:42:56.698" v="27831" actId="27636"/>
          <ac:spMkLst>
            <pc:docMk/>
            <pc:sldMk cId="753447951" sldId="602"/>
            <ac:spMk id="4" creationId="{D534A6ED-176F-9867-8D76-1DBEF662E1FF}"/>
          </ac:spMkLst>
        </pc:spChg>
      </pc:sldChg>
      <pc:sldChg chg="new del">
        <pc:chgData name="Matthieu De Mari" userId="dfb708c9-d8dc-439f-9a3b-c772bf4a311c" providerId="ADAL" clId="{1FE71F4D-2AFD-4838-AD3C-62D890D2AB41}" dt="2023-01-31T01:58:37.536" v="28760" actId="47"/>
        <pc:sldMkLst>
          <pc:docMk/>
          <pc:sldMk cId="3867022977" sldId="603"/>
        </pc:sldMkLst>
      </pc:sldChg>
      <pc:sldChg chg="new">
        <pc:chgData name="Matthieu De Mari" userId="dfb708c9-d8dc-439f-9a3b-c772bf4a311c" providerId="ADAL" clId="{1FE71F4D-2AFD-4838-AD3C-62D890D2AB41}" dt="2023-01-26T03:43:57.060" v="2700" actId="680"/>
        <pc:sldMkLst>
          <pc:docMk/>
          <pc:sldMk cId="940220098" sldId="604"/>
        </pc:sldMkLst>
      </pc:sldChg>
      <pc:sldChg chg="new">
        <pc:chgData name="Matthieu De Mari" userId="dfb708c9-d8dc-439f-9a3b-c772bf4a311c" providerId="ADAL" clId="{1FE71F4D-2AFD-4838-AD3C-62D890D2AB41}" dt="2023-01-26T03:44:13.069" v="2703" actId="680"/>
        <pc:sldMkLst>
          <pc:docMk/>
          <pc:sldMk cId="4160337629" sldId="605"/>
        </pc:sldMkLst>
      </pc:sldChg>
      <pc:sldChg chg="new">
        <pc:chgData name="Matthieu De Mari" userId="dfb708c9-d8dc-439f-9a3b-c772bf4a311c" providerId="ADAL" clId="{1FE71F4D-2AFD-4838-AD3C-62D890D2AB41}" dt="2023-01-26T03:44:28.572" v="2706" actId="680"/>
        <pc:sldMkLst>
          <pc:docMk/>
          <pc:sldMk cId="2602861072" sldId="606"/>
        </pc:sldMkLst>
      </pc:sldChg>
      <pc:sldChg chg="new">
        <pc:chgData name="Matthieu De Mari" userId="dfb708c9-d8dc-439f-9a3b-c772bf4a311c" providerId="ADAL" clId="{1FE71F4D-2AFD-4838-AD3C-62D890D2AB41}" dt="2023-01-26T03:44:39.496" v="2709" actId="680"/>
        <pc:sldMkLst>
          <pc:docMk/>
          <pc:sldMk cId="931835860" sldId="607"/>
        </pc:sldMkLst>
      </pc:sldChg>
      <pc:sldChg chg="addSp modSp new mod">
        <pc:chgData name="Matthieu De Mari" userId="dfb708c9-d8dc-439f-9a3b-c772bf4a311c" providerId="ADAL" clId="{1FE71F4D-2AFD-4838-AD3C-62D890D2AB41}" dt="2023-01-26T08:40:47.838" v="9435" actId="1076"/>
        <pc:sldMkLst>
          <pc:docMk/>
          <pc:sldMk cId="1567954153" sldId="608"/>
        </pc:sldMkLst>
        <pc:spChg chg="mod">
          <ac:chgData name="Matthieu De Mari" userId="dfb708c9-d8dc-439f-9a3b-c772bf4a311c" providerId="ADAL" clId="{1FE71F4D-2AFD-4838-AD3C-62D890D2AB41}" dt="2023-01-26T08:40:43.517" v="9430" actId="20577"/>
          <ac:spMkLst>
            <pc:docMk/>
            <pc:sldMk cId="1567954153" sldId="608"/>
            <ac:spMk id="3" creationId="{22FE9C94-E2A2-3EF4-0E00-C6BD6C7A59F7}"/>
          </ac:spMkLst>
        </pc:spChg>
        <pc:picChg chg="add mod">
          <ac:chgData name="Matthieu De Mari" userId="dfb708c9-d8dc-439f-9a3b-c772bf4a311c" providerId="ADAL" clId="{1FE71F4D-2AFD-4838-AD3C-62D890D2AB41}" dt="2023-01-26T08:40:47.838" v="9435" actId="1076"/>
          <ac:picMkLst>
            <pc:docMk/>
            <pc:sldMk cId="1567954153" sldId="608"/>
            <ac:picMk id="5" creationId="{45E73179-634A-C030-DA64-295791FD5EA9}"/>
          </ac:picMkLst>
        </pc:picChg>
      </pc:sldChg>
      <pc:sldChg chg="new">
        <pc:chgData name="Matthieu De Mari" userId="dfb708c9-d8dc-439f-9a3b-c772bf4a311c" providerId="ADAL" clId="{1FE71F4D-2AFD-4838-AD3C-62D890D2AB41}" dt="2023-01-26T03:45:32.259" v="2717" actId="680"/>
        <pc:sldMkLst>
          <pc:docMk/>
          <pc:sldMk cId="3917875204" sldId="609"/>
        </pc:sldMkLst>
      </pc:sldChg>
      <pc:sldChg chg="add">
        <pc:chgData name="Matthieu De Mari" userId="dfb708c9-d8dc-439f-9a3b-c772bf4a311c" providerId="ADAL" clId="{1FE71F4D-2AFD-4838-AD3C-62D890D2AB41}" dt="2023-01-26T03:49:27.467" v="2765"/>
        <pc:sldMkLst>
          <pc:docMk/>
          <pc:sldMk cId="1730252268" sldId="610"/>
        </pc:sldMkLst>
      </pc:sldChg>
      <pc:sldChg chg="addSp delSp modSp new mod">
        <pc:chgData name="Matthieu De Mari" userId="dfb708c9-d8dc-439f-9a3b-c772bf4a311c" providerId="ADAL" clId="{1FE71F4D-2AFD-4838-AD3C-62D890D2AB41}" dt="2023-01-26T06:37:09.500" v="3398" actId="1076"/>
        <pc:sldMkLst>
          <pc:docMk/>
          <pc:sldMk cId="761190662" sldId="611"/>
        </pc:sldMkLst>
        <pc:spChg chg="mod">
          <ac:chgData name="Matthieu De Mari" userId="dfb708c9-d8dc-439f-9a3b-c772bf4a311c" providerId="ADAL" clId="{1FE71F4D-2AFD-4838-AD3C-62D890D2AB41}" dt="2023-01-26T06:37:00.401" v="3395" actId="20577"/>
          <ac:spMkLst>
            <pc:docMk/>
            <pc:sldMk cId="761190662" sldId="611"/>
            <ac:spMk id="2" creationId="{F5D31EF9-E950-6BF3-C37A-122A5687882C}"/>
          </ac:spMkLst>
        </pc:spChg>
        <pc:spChg chg="del">
          <ac:chgData name="Matthieu De Mari" userId="dfb708c9-d8dc-439f-9a3b-c772bf4a311c" providerId="ADAL" clId="{1FE71F4D-2AFD-4838-AD3C-62D890D2AB41}" dt="2023-01-26T06:36:53.471" v="3370" actId="478"/>
          <ac:spMkLst>
            <pc:docMk/>
            <pc:sldMk cId="761190662" sldId="611"/>
            <ac:spMk id="3" creationId="{EA7F80B4-666A-CE5C-4920-AB9537E17D90}"/>
          </ac:spMkLst>
        </pc:spChg>
        <pc:spChg chg="del">
          <ac:chgData name="Matthieu De Mari" userId="dfb708c9-d8dc-439f-9a3b-c772bf4a311c" providerId="ADAL" clId="{1FE71F4D-2AFD-4838-AD3C-62D890D2AB41}" dt="2023-01-26T06:36:54.460" v="3371" actId="478"/>
          <ac:spMkLst>
            <pc:docMk/>
            <pc:sldMk cId="761190662" sldId="611"/>
            <ac:spMk id="4" creationId="{9A00FE12-BF89-757C-7774-3A0945A36EEA}"/>
          </ac:spMkLst>
        </pc:spChg>
        <pc:picChg chg="add mod">
          <ac:chgData name="Matthieu De Mari" userId="dfb708c9-d8dc-439f-9a3b-c772bf4a311c" providerId="ADAL" clId="{1FE71F4D-2AFD-4838-AD3C-62D890D2AB41}" dt="2023-01-26T06:37:09.500" v="3398" actId="1076"/>
          <ac:picMkLst>
            <pc:docMk/>
            <pc:sldMk cId="761190662" sldId="611"/>
            <ac:picMk id="6" creationId="{6E52871B-E8E5-72E3-C570-1519726A2713}"/>
          </ac:picMkLst>
        </pc:picChg>
      </pc:sldChg>
      <pc:sldChg chg="addSp delSp modSp add mod">
        <pc:chgData name="Matthieu De Mari" userId="dfb708c9-d8dc-439f-9a3b-c772bf4a311c" providerId="ADAL" clId="{1FE71F4D-2AFD-4838-AD3C-62D890D2AB41}" dt="2023-01-26T06:42:06.872" v="3687"/>
        <pc:sldMkLst>
          <pc:docMk/>
          <pc:sldMk cId="258868029" sldId="612"/>
        </pc:sldMkLst>
        <pc:spChg chg="add mod">
          <ac:chgData name="Matthieu De Mari" userId="dfb708c9-d8dc-439f-9a3b-c772bf4a311c" providerId="ADAL" clId="{1FE71F4D-2AFD-4838-AD3C-62D890D2AB41}" dt="2023-01-26T06:38:17.531" v="3410" actId="14100"/>
          <ac:spMkLst>
            <pc:docMk/>
            <pc:sldMk cId="258868029" sldId="612"/>
            <ac:spMk id="3" creationId="{6A375C12-F04A-8008-93B0-0FBF428F0C51}"/>
          </ac:spMkLst>
        </pc:spChg>
        <pc:spChg chg="add del mod">
          <ac:chgData name="Matthieu De Mari" userId="dfb708c9-d8dc-439f-9a3b-c772bf4a311c" providerId="ADAL" clId="{1FE71F4D-2AFD-4838-AD3C-62D890D2AB41}" dt="2023-01-26T06:38:14.110" v="3408" actId="478"/>
          <ac:spMkLst>
            <pc:docMk/>
            <pc:sldMk cId="258868029" sldId="612"/>
            <ac:spMk id="4" creationId="{A3A70C3C-9E3A-F011-116A-1AA21FF80605}"/>
          </ac:spMkLst>
        </pc:spChg>
        <pc:spChg chg="add del mod">
          <ac:chgData name="Matthieu De Mari" userId="dfb708c9-d8dc-439f-9a3b-c772bf4a311c" providerId="ADAL" clId="{1FE71F4D-2AFD-4838-AD3C-62D890D2AB41}" dt="2023-01-26T06:38:14.831" v="3409" actId="478"/>
          <ac:spMkLst>
            <pc:docMk/>
            <pc:sldMk cId="258868029" sldId="612"/>
            <ac:spMk id="5" creationId="{6F92A812-16DF-7E5F-F78D-C421296CF3E8}"/>
          </ac:spMkLst>
        </pc:spChg>
        <pc:spChg chg="add mod">
          <ac:chgData name="Matthieu De Mari" userId="dfb708c9-d8dc-439f-9a3b-c772bf4a311c" providerId="ADAL" clId="{1FE71F4D-2AFD-4838-AD3C-62D890D2AB41}" dt="2023-01-26T06:38:23.317" v="3412" actId="1076"/>
          <ac:spMkLst>
            <pc:docMk/>
            <pc:sldMk cId="258868029" sldId="612"/>
            <ac:spMk id="7" creationId="{E0C86E6B-9E92-AECE-9EB6-9CA8EF57F50F}"/>
          </ac:spMkLst>
        </pc:spChg>
        <pc:spChg chg="add mod">
          <ac:chgData name="Matthieu De Mari" userId="dfb708c9-d8dc-439f-9a3b-c772bf4a311c" providerId="ADAL" clId="{1FE71F4D-2AFD-4838-AD3C-62D890D2AB41}" dt="2023-01-26T06:38:27.290" v="3414" actId="1076"/>
          <ac:spMkLst>
            <pc:docMk/>
            <pc:sldMk cId="258868029" sldId="612"/>
            <ac:spMk id="8" creationId="{DE777CE5-2EF7-DAFB-A2C5-B589EC3E1331}"/>
          </ac:spMkLst>
        </pc:spChg>
        <pc:spChg chg="add mod">
          <ac:chgData name="Matthieu De Mari" userId="dfb708c9-d8dc-439f-9a3b-c772bf4a311c" providerId="ADAL" clId="{1FE71F4D-2AFD-4838-AD3C-62D890D2AB41}" dt="2023-01-26T06:38:33.018" v="3416" actId="1076"/>
          <ac:spMkLst>
            <pc:docMk/>
            <pc:sldMk cId="258868029" sldId="612"/>
            <ac:spMk id="9" creationId="{8BCAA46C-484E-8539-D5CD-E4D2ABF3B363}"/>
          </ac:spMkLst>
        </pc:spChg>
        <pc:spChg chg="add del mod">
          <ac:chgData name="Matthieu De Mari" userId="dfb708c9-d8dc-439f-9a3b-c772bf4a311c" providerId="ADAL" clId="{1FE71F4D-2AFD-4838-AD3C-62D890D2AB41}" dt="2023-01-26T06:42:06.626" v="3686" actId="478"/>
          <ac:spMkLst>
            <pc:docMk/>
            <pc:sldMk cId="258868029" sldId="612"/>
            <ac:spMk id="10" creationId="{7A74864A-098C-B584-4A98-00572716FF46}"/>
          </ac:spMkLst>
        </pc:spChg>
        <pc:spChg chg="add mod">
          <ac:chgData name="Matthieu De Mari" userId="dfb708c9-d8dc-439f-9a3b-c772bf4a311c" providerId="ADAL" clId="{1FE71F4D-2AFD-4838-AD3C-62D890D2AB41}" dt="2023-01-26T06:42:06.872" v="3687"/>
          <ac:spMkLst>
            <pc:docMk/>
            <pc:sldMk cId="258868029" sldId="612"/>
            <ac:spMk id="11" creationId="{A3A8F3D7-A140-03C5-564E-61BFE4F64A31}"/>
          </ac:spMkLst>
        </pc:spChg>
      </pc:sldChg>
      <pc:sldChg chg="addSp delSp modSp add mod">
        <pc:chgData name="Matthieu De Mari" userId="dfb708c9-d8dc-439f-9a3b-c772bf4a311c" providerId="ADAL" clId="{1FE71F4D-2AFD-4838-AD3C-62D890D2AB41}" dt="2023-01-26T06:42:19.698" v="3692"/>
        <pc:sldMkLst>
          <pc:docMk/>
          <pc:sldMk cId="2022404027" sldId="613"/>
        </pc:sldMkLst>
        <pc:spChg chg="add mod">
          <ac:chgData name="Matthieu De Mari" userId="dfb708c9-d8dc-439f-9a3b-c772bf4a311c" providerId="ADAL" clId="{1FE71F4D-2AFD-4838-AD3C-62D890D2AB41}" dt="2023-01-26T06:39:42" v="3462" actId="208"/>
          <ac:spMkLst>
            <pc:docMk/>
            <pc:sldMk cId="2022404027" sldId="613"/>
            <ac:spMk id="4" creationId="{452EF3B9-86F6-6625-639D-A557C5A53BEE}"/>
          </ac:spMkLst>
        </pc:spChg>
        <pc:spChg chg="add del mod">
          <ac:chgData name="Matthieu De Mari" userId="dfb708c9-d8dc-439f-9a3b-c772bf4a311c" providerId="ADAL" clId="{1FE71F4D-2AFD-4838-AD3C-62D890D2AB41}" dt="2023-01-26T06:42:19.137" v="3691" actId="478"/>
          <ac:spMkLst>
            <pc:docMk/>
            <pc:sldMk cId="2022404027" sldId="613"/>
            <ac:spMk id="5" creationId="{4AF72DFE-1E65-16E5-C808-58220A98BD0D}"/>
          </ac:spMkLst>
        </pc:spChg>
        <pc:spChg chg="del">
          <ac:chgData name="Matthieu De Mari" userId="dfb708c9-d8dc-439f-9a3b-c772bf4a311c" providerId="ADAL" clId="{1FE71F4D-2AFD-4838-AD3C-62D890D2AB41}" dt="2023-01-26T06:42:03.209" v="3684" actId="478"/>
          <ac:spMkLst>
            <pc:docMk/>
            <pc:sldMk cId="2022404027" sldId="613"/>
            <ac:spMk id="10" creationId="{7A74864A-098C-B584-4A98-00572716FF46}"/>
          </ac:spMkLst>
        </pc:spChg>
        <pc:spChg chg="add mod">
          <ac:chgData name="Matthieu De Mari" userId="dfb708c9-d8dc-439f-9a3b-c772bf4a311c" providerId="ADAL" clId="{1FE71F4D-2AFD-4838-AD3C-62D890D2AB41}" dt="2023-01-26T06:42:03.632" v="3685"/>
          <ac:spMkLst>
            <pc:docMk/>
            <pc:sldMk cId="2022404027" sldId="613"/>
            <ac:spMk id="11" creationId="{F8558C9F-CDEF-0096-66E1-DA6654EBF82B}"/>
          </ac:spMkLst>
        </pc:spChg>
        <pc:spChg chg="add mod">
          <ac:chgData name="Matthieu De Mari" userId="dfb708c9-d8dc-439f-9a3b-c772bf4a311c" providerId="ADAL" clId="{1FE71F4D-2AFD-4838-AD3C-62D890D2AB41}" dt="2023-01-26T06:42:19.698" v="3692"/>
          <ac:spMkLst>
            <pc:docMk/>
            <pc:sldMk cId="2022404027" sldId="613"/>
            <ac:spMk id="12" creationId="{149A0558-7D42-D999-BBF8-268A41574A90}"/>
          </ac:spMkLst>
        </pc:spChg>
      </pc:sldChg>
      <pc:sldChg chg="addSp modSp add mod">
        <pc:chgData name="Matthieu De Mari" userId="dfb708c9-d8dc-439f-9a3b-c772bf4a311c" providerId="ADAL" clId="{1FE71F4D-2AFD-4838-AD3C-62D890D2AB41}" dt="2023-01-26T06:42:23.853" v="3693" actId="1076"/>
        <pc:sldMkLst>
          <pc:docMk/>
          <pc:sldMk cId="1753207108" sldId="614"/>
        </pc:sldMkLst>
        <pc:spChg chg="mod">
          <ac:chgData name="Matthieu De Mari" userId="dfb708c9-d8dc-439f-9a3b-c772bf4a311c" providerId="ADAL" clId="{1FE71F4D-2AFD-4838-AD3C-62D890D2AB41}" dt="2023-01-26T06:42:15.671" v="3690" actId="1076"/>
          <ac:spMkLst>
            <pc:docMk/>
            <pc:sldMk cId="1753207108" sldId="614"/>
            <ac:spMk id="5" creationId="{4AF72DFE-1E65-16E5-C808-58220A98BD0D}"/>
          </ac:spMkLst>
        </pc:spChg>
        <pc:spChg chg="mod">
          <ac:chgData name="Matthieu De Mari" userId="dfb708c9-d8dc-439f-9a3b-c772bf4a311c" providerId="ADAL" clId="{1FE71F4D-2AFD-4838-AD3C-62D890D2AB41}" dt="2023-01-26T06:41:59.645" v="3683" actId="1076"/>
          <ac:spMkLst>
            <pc:docMk/>
            <pc:sldMk cId="1753207108" sldId="614"/>
            <ac:spMk id="10" creationId="{7A74864A-098C-B584-4A98-00572716FF46}"/>
          </ac:spMkLst>
        </pc:spChg>
        <pc:spChg chg="add mod">
          <ac:chgData name="Matthieu De Mari" userId="dfb708c9-d8dc-439f-9a3b-c772bf4a311c" providerId="ADAL" clId="{1FE71F4D-2AFD-4838-AD3C-62D890D2AB41}" dt="2023-01-26T06:40:30.845" v="3491" actId="208"/>
          <ac:spMkLst>
            <pc:docMk/>
            <pc:sldMk cId="1753207108" sldId="614"/>
            <ac:spMk id="11" creationId="{DD191F9B-1B9A-9FA6-75AE-82FF599EF381}"/>
          </ac:spMkLst>
        </pc:spChg>
        <pc:spChg chg="add mod">
          <ac:chgData name="Matthieu De Mari" userId="dfb708c9-d8dc-439f-9a3b-c772bf4a311c" providerId="ADAL" clId="{1FE71F4D-2AFD-4838-AD3C-62D890D2AB41}" dt="2023-01-26T06:42:23.853" v="3693" actId="1076"/>
          <ac:spMkLst>
            <pc:docMk/>
            <pc:sldMk cId="1753207108" sldId="614"/>
            <ac:spMk id="12" creationId="{0EE538A3-E8FC-5540-54AE-917B3895D630}"/>
          </ac:spMkLst>
        </pc:spChg>
        <pc:picChg chg="mod">
          <ac:chgData name="Matthieu De Mari" userId="dfb708c9-d8dc-439f-9a3b-c772bf4a311c" providerId="ADAL" clId="{1FE71F4D-2AFD-4838-AD3C-62D890D2AB41}" dt="2023-01-26T06:42:12.517" v="3689" actId="1076"/>
          <ac:picMkLst>
            <pc:docMk/>
            <pc:sldMk cId="1753207108" sldId="614"/>
            <ac:picMk id="6" creationId="{6E52871B-E8E5-72E3-C570-1519726A2713}"/>
          </ac:picMkLst>
        </pc:picChg>
      </pc:sldChg>
      <pc:sldChg chg="addSp delSp modSp add mod">
        <pc:chgData name="Matthieu De Mari" userId="dfb708c9-d8dc-439f-9a3b-c772bf4a311c" providerId="ADAL" clId="{1FE71F4D-2AFD-4838-AD3C-62D890D2AB41}" dt="2023-01-26T06:45:02.217" v="3853" actId="20577"/>
        <pc:sldMkLst>
          <pc:docMk/>
          <pc:sldMk cId="3213143018" sldId="615"/>
        </pc:sldMkLst>
        <pc:spChg chg="mod">
          <ac:chgData name="Matthieu De Mari" userId="dfb708c9-d8dc-439f-9a3b-c772bf4a311c" providerId="ADAL" clId="{1FE71F4D-2AFD-4838-AD3C-62D890D2AB41}" dt="2023-01-26T06:45:02.217" v="3853" actId="20577"/>
          <ac:spMkLst>
            <pc:docMk/>
            <pc:sldMk cId="3213143018" sldId="615"/>
            <ac:spMk id="4" creationId="{36318DF3-8281-ACB4-87A0-032835C40CB4}"/>
          </ac:spMkLst>
        </pc:spChg>
        <pc:spChg chg="mod">
          <ac:chgData name="Matthieu De Mari" userId="dfb708c9-d8dc-439f-9a3b-c772bf4a311c" providerId="ADAL" clId="{1FE71F4D-2AFD-4838-AD3C-62D890D2AB41}" dt="2023-01-26T06:44:47.885" v="3815" actId="20577"/>
          <ac:spMkLst>
            <pc:docMk/>
            <pc:sldMk cId="3213143018" sldId="615"/>
            <ac:spMk id="5" creationId="{907B618C-56C3-627D-97E6-AC5AB6A248D3}"/>
          </ac:spMkLst>
        </pc:spChg>
        <pc:picChg chg="add mod">
          <ac:chgData name="Matthieu De Mari" userId="dfb708c9-d8dc-439f-9a3b-c772bf4a311c" providerId="ADAL" clId="{1FE71F4D-2AFD-4838-AD3C-62D890D2AB41}" dt="2023-01-26T06:42:56.044" v="3745" actId="1076"/>
          <ac:picMkLst>
            <pc:docMk/>
            <pc:sldMk cId="3213143018" sldId="615"/>
            <ac:picMk id="3" creationId="{E71318CB-EBF9-03CD-9864-31A9D989198D}"/>
          </ac:picMkLst>
        </pc:picChg>
        <pc:picChg chg="del">
          <ac:chgData name="Matthieu De Mari" userId="dfb708c9-d8dc-439f-9a3b-c772bf4a311c" providerId="ADAL" clId="{1FE71F4D-2AFD-4838-AD3C-62D890D2AB41}" dt="2023-01-26T06:42:53.022" v="3742" actId="478"/>
          <ac:picMkLst>
            <pc:docMk/>
            <pc:sldMk cId="3213143018" sldId="615"/>
            <ac:picMk id="8" creationId="{D85C205C-5C41-45D2-D37B-3AA50CDCD071}"/>
          </ac:picMkLst>
        </pc:picChg>
        <pc:picChg chg="del">
          <ac:chgData name="Matthieu De Mari" userId="dfb708c9-d8dc-439f-9a3b-c772bf4a311c" providerId="ADAL" clId="{1FE71F4D-2AFD-4838-AD3C-62D890D2AB41}" dt="2023-01-26T06:42:53.381" v="3743" actId="478"/>
          <ac:picMkLst>
            <pc:docMk/>
            <pc:sldMk cId="3213143018" sldId="615"/>
            <ac:picMk id="10" creationId="{F27CBDBD-8075-188E-4999-8ABE9C5EAEBD}"/>
          </ac:picMkLst>
        </pc:picChg>
      </pc:sldChg>
      <pc:sldChg chg="addSp delSp modSp add mod chgLayout">
        <pc:chgData name="Matthieu De Mari" userId="dfb708c9-d8dc-439f-9a3b-c772bf4a311c" providerId="ADAL" clId="{1FE71F4D-2AFD-4838-AD3C-62D890D2AB41}" dt="2023-01-26T06:47:01.738" v="4238" actId="20577"/>
        <pc:sldMkLst>
          <pc:docMk/>
          <pc:sldMk cId="272248794" sldId="616"/>
        </pc:sldMkLst>
        <pc:spChg chg="add mod ord">
          <ac:chgData name="Matthieu De Mari" userId="dfb708c9-d8dc-439f-9a3b-c772bf4a311c" providerId="ADAL" clId="{1FE71F4D-2AFD-4838-AD3C-62D890D2AB41}" dt="2023-01-26T06:47:01.738" v="4238" actId="20577"/>
          <ac:spMkLst>
            <pc:docMk/>
            <pc:sldMk cId="272248794" sldId="616"/>
            <ac:spMk id="2" creationId="{F155462C-3DEF-4B5A-AA92-FDAF554521A8}"/>
          </ac:spMkLst>
        </pc:spChg>
        <pc:spChg chg="mod ord">
          <ac:chgData name="Matthieu De Mari" userId="dfb708c9-d8dc-439f-9a3b-c772bf4a311c" providerId="ADAL" clId="{1FE71F4D-2AFD-4838-AD3C-62D890D2AB41}" dt="2023-01-26T06:45:20.950" v="3856" actId="700"/>
          <ac:spMkLst>
            <pc:docMk/>
            <pc:sldMk cId="272248794" sldId="616"/>
            <ac:spMk id="4" creationId="{36318DF3-8281-ACB4-87A0-032835C40CB4}"/>
          </ac:spMkLst>
        </pc:spChg>
        <pc:spChg chg="mod ord">
          <ac:chgData name="Matthieu De Mari" userId="dfb708c9-d8dc-439f-9a3b-c772bf4a311c" providerId="ADAL" clId="{1FE71F4D-2AFD-4838-AD3C-62D890D2AB41}" dt="2023-01-26T06:45:24.267" v="3861" actId="27636"/>
          <ac:spMkLst>
            <pc:docMk/>
            <pc:sldMk cId="272248794" sldId="616"/>
            <ac:spMk id="5" creationId="{907B618C-56C3-627D-97E6-AC5AB6A248D3}"/>
          </ac:spMkLst>
        </pc:spChg>
        <pc:picChg chg="del">
          <ac:chgData name="Matthieu De Mari" userId="dfb708c9-d8dc-439f-9a3b-c772bf4a311c" providerId="ADAL" clId="{1FE71F4D-2AFD-4838-AD3C-62D890D2AB41}" dt="2023-01-26T06:45:16.617" v="3855" actId="478"/>
          <ac:picMkLst>
            <pc:docMk/>
            <pc:sldMk cId="272248794" sldId="616"/>
            <ac:picMk id="3" creationId="{E71318CB-EBF9-03CD-9864-31A9D989198D}"/>
          </ac:picMkLst>
        </pc:picChg>
      </pc:sldChg>
      <pc:sldChg chg="addSp delSp modSp add mod">
        <pc:chgData name="Matthieu De Mari" userId="dfb708c9-d8dc-439f-9a3b-c772bf4a311c" providerId="ADAL" clId="{1FE71F4D-2AFD-4838-AD3C-62D890D2AB41}" dt="2023-01-26T07:23:04.875" v="5331" actId="1076"/>
        <pc:sldMkLst>
          <pc:docMk/>
          <pc:sldMk cId="2692074968" sldId="617"/>
        </pc:sldMkLst>
        <pc:spChg chg="mod">
          <ac:chgData name="Matthieu De Mari" userId="dfb708c9-d8dc-439f-9a3b-c772bf4a311c" providerId="ADAL" clId="{1FE71F4D-2AFD-4838-AD3C-62D890D2AB41}" dt="2023-01-26T06:57:59.033" v="4499" actId="20577"/>
          <ac:spMkLst>
            <pc:docMk/>
            <pc:sldMk cId="2692074968" sldId="617"/>
            <ac:spMk id="4" creationId="{01810534-81B5-CA2F-921A-3DA24316B131}"/>
          </ac:spMkLst>
        </pc:spChg>
        <pc:spChg chg="mod">
          <ac:chgData name="Matthieu De Mari" userId="dfb708c9-d8dc-439f-9a3b-c772bf4a311c" providerId="ADAL" clId="{1FE71F4D-2AFD-4838-AD3C-62D890D2AB41}" dt="2023-01-26T07:01:02.636" v="4661" actId="20577"/>
          <ac:spMkLst>
            <pc:docMk/>
            <pc:sldMk cId="2692074968" sldId="617"/>
            <ac:spMk id="5" creationId="{0A7B0056-41D4-B489-229E-8C898A3A5904}"/>
          </ac:spMkLst>
        </pc:spChg>
        <pc:picChg chg="add del mod">
          <ac:chgData name="Matthieu De Mari" userId="dfb708c9-d8dc-439f-9a3b-c772bf4a311c" providerId="ADAL" clId="{1FE71F4D-2AFD-4838-AD3C-62D890D2AB41}" dt="2023-01-26T07:20:37.340" v="5321" actId="478"/>
          <ac:picMkLst>
            <pc:docMk/>
            <pc:sldMk cId="2692074968" sldId="617"/>
            <ac:picMk id="3" creationId="{2D8C048F-6604-BAAA-091B-B6B37D9BAEE6}"/>
          </ac:picMkLst>
        </pc:picChg>
        <pc:picChg chg="add del mod">
          <ac:chgData name="Matthieu De Mari" userId="dfb708c9-d8dc-439f-9a3b-c772bf4a311c" providerId="ADAL" clId="{1FE71F4D-2AFD-4838-AD3C-62D890D2AB41}" dt="2023-01-26T07:22:53.241" v="5327" actId="478"/>
          <ac:picMkLst>
            <pc:docMk/>
            <pc:sldMk cId="2692074968" sldId="617"/>
            <ac:picMk id="7" creationId="{75EB1839-9C5F-885D-E569-BA0B4354439A}"/>
          </ac:picMkLst>
        </pc:picChg>
        <pc:picChg chg="del">
          <ac:chgData name="Matthieu De Mari" userId="dfb708c9-d8dc-439f-9a3b-c772bf4a311c" providerId="ADAL" clId="{1FE71F4D-2AFD-4838-AD3C-62D890D2AB41}" dt="2023-01-26T07:00:45.897" v="4646" actId="478"/>
          <ac:picMkLst>
            <pc:docMk/>
            <pc:sldMk cId="2692074968" sldId="617"/>
            <ac:picMk id="8" creationId="{63535244-B67A-4495-60F1-122BECDBD2A9}"/>
          </ac:picMkLst>
        </pc:picChg>
        <pc:picChg chg="add mod">
          <ac:chgData name="Matthieu De Mari" userId="dfb708c9-d8dc-439f-9a3b-c772bf4a311c" providerId="ADAL" clId="{1FE71F4D-2AFD-4838-AD3C-62D890D2AB41}" dt="2023-01-26T07:23:04.875" v="5331" actId="1076"/>
          <ac:picMkLst>
            <pc:docMk/>
            <pc:sldMk cId="2692074968" sldId="617"/>
            <ac:picMk id="10" creationId="{7E6DA679-C22B-C48B-C2AB-7034CB24B806}"/>
          </ac:picMkLst>
        </pc:picChg>
      </pc:sldChg>
      <pc:sldChg chg="addSp delSp modSp add mod">
        <pc:chgData name="Matthieu De Mari" userId="dfb708c9-d8dc-439f-9a3b-c772bf4a311c" providerId="ADAL" clId="{1FE71F4D-2AFD-4838-AD3C-62D890D2AB41}" dt="2023-01-26T07:31:02.932" v="5767" actId="1076"/>
        <pc:sldMkLst>
          <pc:docMk/>
          <pc:sldMk cId="3946452131" sldId="618"/>
        </pc:sldMkLst>
        <pc:spChg chg="mod">
          <ac:chgData name="Matthieu De Mari" userId="dfb708c9-d8dc-439f-9a3b-c772bf4a311c" providerId="ADAL" clId="{1FE71F4D-2AFD-4838-AD3C-62D890D2AB41}" dt="2023-01-26T07:27:52.697" v="5558" actId="20577"/>
          <ac:spMkLst>
            <pc:docMk/>
            <pc:sldMk cId="3946452131" sldId="618"/>
            <ac:spMk id="4" creationId="{01810534-81B5-CA2F-921A-3DA24316B131}"/>
          </ac:spMkLst>
        </pc:spChg>
        <pc:spChg chg="mod">
          <ac:chgData name="Matthieu De Mari" userId="dfb708c9-d8dc-439f-9a3b-c772bf4a311c" providerId="ADAL" clId="{1FE71F4D-2AFD-4838-AD3C-62D890D2AB41}" dt="2023-01-26T07:30:22.370" v="5760" actId="20577"/>
          <ac:spMkLst>
            <pc:docMk/>
            <pc:sldMk cId="3946452131" sldId="618"/>
            <ac:spMk id="5" creationId="{0A7B0056-41D4-B489-229E-8C898A3A5904}"/>
          </ac:spMkLst>
        </pc:spChg>
        <pc:picChg chg="add del mod">
          <ac:chgData name="Matthieu De Mari" userId="dfb708c9-d8dc-439f-9a3b-c772bf4a311c" providerId="ADAL" clId="{1FE71F4D-2AFD-4838-AD3C-62D890D2AB41}" dt="2023-01-26T07:21:09.830" v="5326" actId="478"/>
          <ac:picMkLst>
            <pc:docMk/>
            <pc:sldMk cId="3946452131" sldId="618"/>
            <ac:picMk id="3" creationId="{C92A064B-C427-90AA-C6A6-A4AA47013908}"/>
          </ac:picMkLst>
        </pc:picChg>
        <pc:picChg chg="add del mod">
          <ac:chgData name="Matthieu De Mari" userId="dfb708c9-d8dc-439f-9a3b-c772bf4a311c" providerId="ADAL" clId="{1FE71F4D-2AFD-4838-AD3C-62D890D2AB41}" dt="2023-01-26T07:27:41.248" v="5551" actId="478"/>
          <ac:picMkLst>
            <pc:docMk/>
            <pc:sldMk cId="3946452131" sldId="618"/>
            <ac:picMk id="7" creationId="{C4682ADE-22CD-5D34-A2F6-F9879F75D4F6}"/>
          </ac:picMkLst>
        </pc:picChg>
        <pc:picChg chg="del">
          <ac:chgData name="Matthieu De Mari" userId="dfb708c9-d8dc-439f-9a3b-c772bf4a311c" providerId="ADAL" clId="{1FE71F4D-2AFD-4838-AD3C-62D890D2AB41}" dt="2023-01-26T07:01:30.759" v="4666" actId="478"/>
          <ac:picMkLst>
            <pc:docMk/>
            <pc:sldMk cId="3946452131" sldId="618"/>
            <ac:picMk id="8" creationId="{63535244-B67A-4495-60F1-122BECDBD2A9}"/>
          </ac:picMkLst>
        </pc:picChg>
        <pc:picChg chg="add del mod">
          <ac:chgData name="Matthieu De Mari" userId="dfb708c9-d8dc-439f-9a3b-c772bf4a311c" providerId="ADAL" clId="{1FE71F4D-2AFD-4838-AD3C-62D890D2AB41}" dt="2023-01-26T07:30:25.766" v="5761" actId="478"/>
          <ac:picMkLst>
            <pc:docMk/>
            <pc:sldMk cId="3946452131" sldId="618"/>
            <ac:picMk id="10" creationId="{F01BFB45-2870-9BBD-3A68-8FA4E433E86A}"/>
          </ac:picMkLst>
        </pc:picChg>
        <pc:picChg chg="add mod">
          <ac:chgData name="Matthieu De Mari" userId="dfb708c9-d8dc-439f-9a3b-c772bf4a311c" providerId="ADAL" clId="{1FE71F4D-2AFD-4838-AD3C-62D890D2AB41}" dt="2023-01-26T07:31:02.932" v="5767" actId="1076"/>
          <ac:picMkLst>
            <pc:docMk/>
            <pc:sldMk cId="3946452131" sldId="618"/>
            <ac:picMk id="12" creationId="{520B5BEA-6FCF-F8F5-5E10-7BCE24581C24}"/>
          </ac:picMkLst>
        </pc:picChg>
      </pc:sldChg>
      <pc:sldChg chg="addSp delSp modSp add mod">
        <pc:chgData name="Matthieu De Mari" userId="dfb708c9-d8dc-439f-9a3b-c772bf4a311c" providerId="ADAL" clId="{1FE71F4D-2AFD-4838-AD3C-62D890D2AB41}" dt="2023-01-26T07:29:57.931" v="5722" actId="1076"/>
        <pc:sldMkLst>
          <pc:docMk/>
          <pc:sldMk cId="4058780272" sldId="619"/>
        </pc:sldMkLst>
        <pc:spChg chg="mod">
          <ac:chgData name="Matthieu De Mari" userId="dfb708c9-d8dc-439f-9a3b-c772bf4a311c" providerId="ADAL" clId="{1FE71F4D-2AFD-4838-AD3C-62D890D2AB41}" dt="2023-01-26T07:28:02.596" v="5580" actId="20577"/>
          <ac:spMkLst>
            <pc:docMk/>
            <pc:sldMk cId="4058780272" sldId="619"/>
            <ac:spMk id="4" creationId="{01810534-81B5-CA2F-921A-3DA24316B131}"/>
          </ac:spMkLst>
        </pc:spChg>
        <pc:spChg chg="mod">
          <ac:chgData name="Matthieu De Mari" userId="dfb708c9-d8dc-439f-9a3b-c772bf4a311c" providerId="ADAL" clId="{1FE71F4D-2AFD-4838-AD3C-62D890D2AB41}" dt="2023-01-26T07:29:26.254" v="5703" actId="20577"/>
          <ac:spMkLst>
            <pc:docMk/>
            <pc:sldMk cId="4058780272" sldId="619"/>
            <ac:spMk id="5" creationId="{0A7B0056-41D4-B489-229E-8C898A3A5904}"/>
          </ac:spMkLst>
        </pc:spChg>
        <pc:picChg chg="add del mod">
          <ac:chgData name="Matthieu De Mari" userId="dfb708c9-d8dc-439f-9a3b-c772bf4a311c" providerId="ADAL" clId="{1FE71F4D-2AFD-4838-AD3C-62D890D2AB41}" dt="2023-01-26T07:29:57.931" v="5722" actId="1076"/>
          <ac:picMkLst>
            <pc:docMk/>
            <pc:sldMk cId="4058780272" sldId="619"/>
            <ac:picMk id="3" creationId="{FD0DAD76-F424-E7FA-C502-9B74F2BDD8A2}"/>
          </ac:picMkLst>
        </pc:picChg>
        <pc:picChg chg="del">
          <ac:chgData name="Matthieu De Mari" userId="dfb708c9-d8dc-439f-9a3b-c772bf4a311c" providerId="ADAL" clId="{1FE71F4D-2AFD-4838-AD3C-62D890D2AB41}" dt="2023-01-26T07:01:32.040" v="4667" actId="478"/>
          <ac:picMkLst>
            <pc:docMk/>
            <pc:sldMk cId="4058780272" sldId="619"/>
            <ac:picMk id="8" creationId="{63535244-B67A-4495-60F1-122BECDBD2A9}"/>
          </ac:picMkLst>
        </pc:picChg>
      </pc:sldChg>
      <pc:sldChg chg="delSp modSp add mod">
        <pc:chgData name="Matthieu De Mari" userId="dfb708c9-d8dc-439f-9a3b-c772bf4a311c" providerId="ADAL" clId="{1FE71F4D-2AFD-4838-AD3C-62D890D2AB41}" dt="2023-01-26T07:59:17.664" v="6785" actId="20577"/>
        <pc:sldMkLst>
          <pc:docMk/>
          <pc:sldMk cId="3019639347" sldId="620"/>
        </pc:sldMkLst>
        <pc:spChg chg="mod">
          <ac:chgData name="Matthieu De Mari" userId="dfb708c9-d8dc-439f-9a3b-c772bf4a311c" providerId="ADAL" clId="{1FE71F4D-2AFD-4838-AD3C-62D890D2AB41}" dt="2023-01-26T07:45:20.681" v="5876" actId="20577"/>
          <ac:spMkLst>
            <pc:docMk/>
            <pc:sldMk cId="3019639347" sldId="620"/>
            <ac:spMk id="4" creationId="{01810534-81B5-CA2F-921A-3DA24316B131}"/>
          </ac:spMkLst>
        </pc:spChg>
        <pc:spChg chg="mod">
          <ac:chgData name="Matthieu De Mari" userId="dfb708c9-d8dc-439f-9a3b-c772bf4a311c" providerId="ADAL" clId="{1FE71F4D-2AFD-4838-AD3C-62D890D2AB41}" dt="2023-01-26T07:59:17.664" v="6785" actId="20577"/>
          <ac:spMkLst>
            <pc:docMk/>
            <pc:sldMk cId="3019639347" sldId="620"/>
            <ac:spMk id="5" creationId="{0A7B0056-41D4-B489-229E-8C898A3A5904}"/>
          </ac:spMkLst>
        </pc:spChg>
        <pc:picChg chg="del">
          <ac:chgData name="Matthieu De Mari" userId="dfb708c9-d8dc-439f-9a3b-c772bf4a311c" providerId="ADAL" clId="{1FE71F4D-2AFD-4838-AD3C-62D890D2AB41}" dt="2023-01-26T07:01:33.188" v="4668" actId="478"/>
          <ac:picMkLst>
            <pc:docMk/>
            <pc:sldMk cId="3019639347" sldId="620"/>
            <ac:picMk id="8" creationId="{63535244-B67A-4495-60F1-122BECDBD2A9}"/>
          </ac:picMkLst>
        </pc:picChg>
      </pc:sldChg>
      <pc:sldChg chg="modSp add mod">
        <pc:chgData name="Matthieu De Mari" userId="dfb708c9-d8dc-439f-9a3b-c772bf4a311c" providerId="ADAL" clId="{1FE71F4D-2AFD-4838-AD3C-62D890D2AB41}" dt="2023-01-26T07:11:47.510" v="5060" actId="20577"/>
        <pc:sldMkLst>
          <pc:docMk/>
          <pc:sldMk cId="2981252275" sldId="621"/>
        </pc:sldMkLst>
        <pc:spChg chg="mod">
          <ac:chgData name="Matthieu De Mari" userId="dfb708c9-d8dc-439f-9a3b-c772bf4a311c" providerId="ADAL" clId="{1FE71F4D-2AFD-4838-AD3C-62D890D2AB41}" dt="2023-01-26T07:11:47.510" v="5060" actId="20577"/>
          <ac:spMkLst>
            <pc:docMk/>
            <pc:sldMk cId="2981252275" sldId="621"/>
            <ac:spMk id="3" creationId="{E475B357-0886-EDDA-5F55-77F580FB4D9B}"/>
          </ac:spMkLst>
        </pc:spChg>
      </pc:sldChg>
      <pc:sldChg chg="modSp add mod">
        <pc:chgData name="Matthieu De Mari" userId="dfb708c9-d8dc-439f-9a3b-c772bf4a311c" providerId="ADAL" clId="{1FE71F4D-2AFD-4838-AD3C-62D890D2AB41}" dt="2023-01-26T07:18:04.230" v="5275" actId="20577"/>
        <pc:sldMkLst>
          <pc:docMk/>
          <pc:sldMk cId="373424118" sldId="622"/>
        </pc:sldMkLst>
        <pc:spChg chg="mod">
          <ac:chgData name="Matthieu De Mari" userId="dfb708c9-d8dc-439f-9a3b-c772bf4a311c" providerId="ADAL" clId="{1FE71F4D-2AFD-4838-AD3C-62D890D2AB41}" dt="2023-01-26T07:18:04.230" v="5275" actId="20577"/>
          <ac:spMkLst>
            <pc:docMk/>
            <pc:sldMk cId="373424118" sldId="622"/>
            <ac:spMk id="3" creationId="{E475B357-0886-EDDA-5F55-77F580FB4D9B}"/>
          </ac:spMkLst>
        </pc:spChg>
      </pc:sldChg>
      <pc:sldChg chg="modSp add mod">
        <pc:chgData name="Matthieu De Mari" userId="dfb708c9-d8dc-439f-9a3b-c772bf4a311c" providerId="ADAL" clId="{1FE71F4D-2AFD-4838-AD3C-62D890D2AB41}" dt="2023-01-26T08:00:26.200" v="6830" actId="20577"/>
        <pc:sldMkLst>
          <pc:docMk/>
          <pc:sldMk cId="2973345057" sldId="623"/>
        </pc:sldMkLst>
        <pc:spChg chg="mod">
          <ac:chgData name="Matthieu De Mari" userId="dfb708c9-d8dc-439f-9a3b-c772bf4a311c" providerId="ADAL" clId="{1FE71F4D-2AFD-4838-AD3C-62D890D2AB41}" dt="2023-01-26T07:42:38.864" v="5792" actId="20577"/>
          <ac:spMkLst>
            <pc:docMk/>
            <pc:sldMk cId="2973345057" sldId="623"/>
            <ac:spMk id="4" creationId="{01810534-81B5-CA2F-921A-3DA24316B131}"/>
          </ac:spMkLst>
        </pc:spChg>
        <pc:spChg chg="mod">
          <ac:chgData name="Matthieu De Mari" userId="dfb708c9-d8dc-439f-9a3b-c772bf4a311c" providerId="ADAL" clId="{1FE71F4D-2AFD-4838-AD3C-62D890D2AB41}" dt="2023-01-26T08:00:26.200" v="6830" actId="20577"/>
          <ac:spMkLst>
            <pc:docMk/>
            <pc:sldMk cId="2973345057" sldId="623"/>
            <ac:spMk id="5" creationId="{0A7B0056-41D4-B489-229E-8C898A3A5904}"/>
          </ac:spMkLst>
        </pc:spChg>
      </pc:sldChg>
      <pc:sldChg chg="addSp delSp modSp add mod modClrScheme chgLayout">
        <pc:chgData name="Matthieu De Mari" userId="dfb708c9-d8dc-439f-9a3b-c772bf4a311c" providerId="ADAL" clId="{1FE71F4D-2AFD-4838-AD3C-62D890D2AB41}" dt="2023-01-27T09:00:09.237" v="17172"/>
        <pc:sldMkLst>
          <pc:docMk/>
          <pc:sldMk cId="2828335016" sldId="624"/>
        </pc:sldMkLst>
        <pc:spChg chg="add del mod ord">
          <ac:chgData name="Matthieu De Mari" userId="dfb708c9-d8dc-439f-9a3b-c772bf4a311c" providerId="ADAL" clId="{1FE71F4D-2AFD-4838-AD3C-62D890D2AB41}" dt="2023-01-26T07:43:17.966" v="5842" actId="478"/>
          <ac:spMkLst>
            <pc:docMk/>
            <pc:sldMk cId="2828335016" sldId="624"/>
            <ac:spMk id="2" creationId="{475C7351-DC8E-3490-EB05-DBF4756C834F}"/>
          </ac:spMkLst>
        </pc:spChg>
        <pc:spChg chg="mod ord">
          <ac:chgData name="Matthieu De Mari" userId="dfb708c9-d8dc-439f-9a3b-c772bf4a311c" providerId="ADAL" clId="{1FE71F4D-2AFD-4838-AD3C-62D890D2AB41}" dt="2023-01-26T07:43:15.729" v="5841" actId="700"/>
          <ac:spMkLst>
            <pc:docMk/>
            <pc:sldMk cId="2828335016" sldId="624"/>
            <ac:spMk id="4" creationId="{01810534-81B5-CA2F-921A-3DA24316B131}"/>
          </ac:spMkLst>
        </pc:spChg>
        <pc:spChg chg="mod ord">
          <ac:chgData name="Matthieu De Mari" userId="dfb708c9-d8dc-439f-9a3b-c772bf4a311c" providerId="ADAL" clId="{1FE71F4D-2AFD-4838-AD3C-62D890D2AB41}" dt="2023-01-26T07:53:48.068" v="6583" actId="20577"/>
          <ac:spMkLst>
            <pc:docMk/>
            <pc:sldMk cId="2828335016" sldId="624"/>
            <ac:spMk id="5" creationId="{0A7B0056-41D4-B489-229E-8C898A3A5904}"/>
          </ac:spMkLst>
        </pc:spChg>
        <pc:spChg chg="add mod">
          <ac:chgData name="Matthieu De Mari" userId="dfb708c9-d8dc-439f-9a3b-c772bf4a311c" providerId="ADAL" clId="{1FE71F4D-2AFD-4838-AD3C-62D890D2AB41}" dt="2023-01-26T08:00:57.183" v="6831" actId="20577"/>
          <ac:spMkLst>
            <pc:docMk/>
            <pc:sldMk cId="2828335016" sldId="624"/>
            <ac:spMk id="7" creationId="{648D8A51-6157-545F-8895-E79A87FDEE0A}"/>
          </ac:spMkLst>
        </pc:spChg>
        <pc:picChg chg="add mod">
          <ac:chgData name="Matthieu De Mari" userId="dfb708c9-d8dc-439f-9a3b-c772bf4a311c" providerId="ADAL" clId="{1FE71F4D-2AFD-4838-AD3C-62D890D2AB41}" dt="2023-01-27T09:00:09.237" v="17172"/>
          <ac:picMkLst>
            <pc:docMk/>
            <pc:sldMk cId="2828335016" sldId="624"/>
            <ac:picMk id="2" creationId="{793B7BC8-882F-581A-E6FF-F7A614103024}"/>
          </ac:picMkLst>
        </pc:picChg>
        <pc:picChg chg="add del mod">
          <ac:chgData name="Matthieu De Mari" userId="dfb708c9-d8dc-439f-9a3b-c772bf4a311c" providerId="ADAL" clId="{1FE71F4D-2AFD-4838-AD3C-62D890D2AB41}" dt="2023-01-27T09:00:08.999" v="17171" actId="478"/>
          <ac:picMkLst>
            <pc:docMk/>
            <pc:sldMk cId="2828335016" sldId="624"/>
            <ac:picMk id="6" creationId="{123856EC-AB44-23F3-5A04-0FA83290AF44}"/>
          </ac:picMkLst>
        </pc:picChg>
      </pc:sldChg>
      <pc:sldChg chg="addSp delSp modSp new mod">
        <pc:chgData name="Matthieu De Mari" userId="dfb708c9-d8dc-439f-9a3b-c772bf4a311c" providerId="ADAL" clId="{1FE71F4D-2AFD-4838-AD3C-62D890D2AB41}" dt="2023-01-26T08:09:45.303" v="7523" actId="20577"/>
        <pc:sldMkLst>
          <pc:docMk/>
          <pc:sldMk cId="739961688" sldId="625"/>
        </pc:sldMkLst>
        <pc:spChg chg="del">
          <ac:chgData name="Matthieu De Mari" userId="dfb708c9-d8dc-439f-9a3b-c772bf4a311c" providerId="ADAL" clId="{1FE71F4D-2AFD-4838-AD3C-62D890D2AB41}" dt="2023-01-26T08:06:28.471" v="7304" actId="478"/>
          <ac:spMkLst>
            <pc:docMk/>
            <pc:sldMk cId="739961688" sldId="625"/>
            <ac:spMk id="2" creationId="{DA36060B-A36C-3670-062F-6F13468D02F8}"/>
          </ac:spMkLst>
        </pc:spChg>
        <pc:spChg chg="del">
          <ac:chgData name="Matthieu De Mari" userId="dfb708c9-d8dc-439f-9a3b-c772bf4a311c" providerId="ADAL" clId="{1FE71F4D-2AFD-4838-AD3C-62D890D2AB41}" dt="2023-01-26T08:06:27.437" v="7303" actId="478"/>
          <ac:spMkLst>
            <pc:docMk/>
            <pc:sldMk cId="739961688" sldId="625"/>
            <ac:spMk id="3" creationId="{0291AE66-0DD7-93AC-62A2-E8195F38A404}"/>
          </ac:spMkLst>
        </pc:spChg>
        <pc:spChg chg="add mod">
          <ac:chgData name="Matthieu De Mari" userId="dfb708c9-d8dc-439f-9a3b-c772bf4a311c" providerId="ADAL" clId="{1FE71F4D-2AFD-4838-AD3C-62D890D2AB41}" dt="2023-01-26T08:07:01.022" v="7311" actId="14100"/>
          <ac:spMkLst>
            <pc:docMk/>
            <pc:sldMk cId="739961688" sldId="625"/>
            <ac:spMk id="6" creationId="{2F4AD158-7D5E-1015-C387-0AE1C10AFA03}"/>
          </ac:spMkLst>
        </pc:spChg>
        <pc:spChg chg="add mod">
          <ac:chgData name="Matthieu De Mari" userId="dfb708c9-d8dc-439f-9a3b-c772bf4a311c" providerId="ADAL" clId="{1FE71F4D-2AFD-4838-AD3C-62D890D2AB41}" dt="2023-01-26T08:09:45.303" v="7523" actId="20577"/>
          <ac:spMkLst>
            <pc:docMk/>
            <pc:sldMk cId="739961688" sldId="625"/>
            <ac:spMk id="7" creationId="{FE76E93B-C174-ABC8-A6FE-29540C96E6EB}"/>
          </ac:spMkLst>
        </pc:spChg>
        <pc:picChg chg="add mod">
          <ac:chgData name="Matthieu De Mari" userId="dfb708c9-d8dc-439f-9a3b-c772bf4a311c" providerId="ADAL" clId="{1FE71F4D-2AFD-4838-AD3C-62D890D2AB41}" dt="2023-01-26T08:09:40.868" v="7521" actId="1076"/>
          <ac:picMkLst>
            <pc:docMk/>
            <pc:sldMk cId="739961688" sldId="625"/>
            <ac:picMk id="5" creationId="{8891CCFA-1F42-5501-E7E9-5580E92B4B82}"/>
          </ac:picMkLst>
        </pc:picChg>
      </pc:sldChg>
      <pc:sldChg chg="addSp delSp modSp add mod">
        <pc:chgData name="Matthieu De Mari" userId="dfb708c9-d8dc-439f-9a3b-c772bf4a311c" providerId="ADAL" clId="{1FE71F4D-2AFD-4838-AD3C-62D890D2AB41}" dt="2023-01-26T08:09:52.309" v="7527" actId="5793"/>
        <pc:sldMkLst>
          <pc:docMk/>
          <pc:sldMk cId="1370451381" sldId="626"/>
        </pc:sldMkLst>
        <pc:spChg chg="del mod">
          <ac:chgData name="Matthieu De Mari" userId="dfb708c9-d8dc-439f-9a3b-c772bf4a311c" providerId="ADAL" clId="{1FE71F4D-2AFD-4838-AD3C-62D890D2AB41}" dt="2023-01-26T08:08:12.399" v="7381" actId="478"/>
          <ac:spMkLst>
            <pc:docMk/>
            <pc:sldMk cId="1370451381" sldId="626"/>
            <ac:spMk id="6" creationId="{2F4AD158-7D5E-1015-C387-0AE1C10AFA03}"/>
          </ac:spMkLst>
        </pc:spChg>
        <pc:spChg chg="mod">
          <ac:chgData name="Matthieu De Mari" userId="dfb708c9-d8dc-439f-9a3b-c772bf4a311c" providerId="ADAL" clId="{1FE71F4D-2AFD-4838-AD3C-62D890D2AB41}" dt="2023-01-26T08:09:52.309" v="7527" actId="5793"/>
          <ac:spMkLst>
            <pc:docMk/>
            <pc:sldMk cId="1370451381" sldId="626"/>
            <ac:spMk id="7" creationId="{FE76E93B-C174-ABC8-A6FE-29540C96E6EB}"/>
          </ac:spMkLst>
        </pc:spChg>
        <pc:picChg chg="add mod ord">
          <ac:chgData name="Matthieu De Mari" userId="dfb708c9-d8dc-439f-9a3b-c772bf4a311c" providerId="ADAL" clId="{1FE71F4D-2AFD-4838-AD3C-62D890D2AB41}" dt="2023-01-26T08:08:08.633" v="7379" actId="14100"/>
          <ac:picMkLst>
            <pc:docMk/>
            <pc:sldMk cId="1370451381" sldId="626"/>
            <ac:picMk id="3" creationId="{6036DDD0-C777-0E27-0E36-0DB70DE74CD1}"/>
          </ac:picMkLst>
        </pc:picChg>
        <pc:picChg chg="del">
          <ac:chgData name="Matthieu De Mari" userId="dfb708c9-d8dc-439f-9a3b-c772bf4a311c" providerId="ADAL" clId="{1FE71F4D-2AFD-4838-AD3C-62D890D2AB41}" dt="2023-01-26T08:07:19.750" v="7370" actId="478"/>
          <ac:picMkLst>
            <pc:docMk/>
            <pc:sldMk cId="1370451381" sldId="626"/>
            <ac:picMk id="5" creationId="{8891CCFA-1F42-5501-E7E9-5580E92B4B82}"/>
          </ac:picMkLst>
        </pc:picChg>
      </pc:sldChg>
      <pc:sldChg chg="addSp delSp modSp new mod modClrScheme chgLayout">
        <pc:chgData name="Matthieu De Mari" userId="dfb708c9-d8dc-439f-9a3b-c772bf4a311c" providerId="ADAL" clId="{1FE71F4D-2AFD-4838-AD3C-62D890D2AB41}" dt="2023-01-27T08:59:49.033" v="17157" actId="20577"/>
        <pc:sldMkLst>
          <pc:docMk/>
          <pc:sldMk cId="2143533983" sldId="627"/>
        </pc:sldMkLst>
        <pc:spChg chg="mod ord">
          <ac:chgData name="Matthieu De Mari" userId="dfb708c9-d8dc-439f-9a3b-c772bf4a311c" providerId="ADAL" clId="{1FE71F4D-2AFD-4838-AD3C-62D890D2AB41}" dt="2023-01-26T08:20:02.700" v="8004" actId="700"/>
          <ac:spMkLst>
            <pc:docMk/>
            <pc:sldMk cId="2143533983" sldId="627"/>
            <ac:spMk id="2" creationId="{EBCBA9EE-E5AB-7C1E-3027-EAE381B1A16F}"/>
          </ac:spMkLst>
        </pc:spChg>
        <pc:spChg chg="del mod ord">
          <ac:chgData name="Matthieu De Mari" userId="dfb708c9-d8dc-439f-9a3b-c772bf4a311c" providerId="ADAL" clId="{1FE71F4D-2AFD-4838-AD3C-62D890D2AB41}" dt="2023-01-26T08:20:02.700" v="8004" actId="700"/>
          <ac:spMkLst>
            <pc:docMk/>
            <pc:sldMk cId="2143533983" sldId="627"/>
            <ac:spMk id="3" creationId="{8C74248C-969E-044C-67FF-D6DA0EDA1538}"/>
          </ac:spMkLst>
        </pc:spChg>
        <pc:spChg chg="add mod ord">
          <ac:chgData name="Matthieu De Mari" userId="dfb708c9-d8dc-439f-9a3b-c772bf4a311c" providerId="ADAL" clId="{1FE71F4D-2AFD-4838-AD3C-62D890D2AB41}" dt="2023-01-27T08:59:29.530" v="17144" actId="27636"/>
          <ac:spMkLst>
            <pc:docMk/>
            <pc:sldMk cId="2143533983" sldId="627"/>
            <ac:spMk id="4" creationId="{B7587BF6-A3C3-923A-CFAC-92467ED1C20A}"/>
          </ac:spMkLst>
        </pc:spChg>
        <pc:spChg chg="add mod ord">
          <ac:chgData name="Matthieu De Mari" userId="dfb708c9-d8dc-439f-9a3b-c772bf4a311c" providerId="ADAL" clId="{1FE71F4D-2AFD-4838-AD3C-62D890D2AB41}" dt="2023-01-27T08:59:49.033" v="17157" actId="20577"/>
          <ac:spMkLst>
            <pc:docMk/>
            <pc:sldMk cId="2143533983" sldId="627"/>
            <ac:spMk id="5" creationId="{1EB9408D-F386-3AF2-19A5-5BF432A0ABD5}"/>
          </ac:spMkLst>
        </pc:spChg>
      </pc:sldChg>
      <pc:sldChg chg="addSp delSp modSp new mod modClrScheme chgLayout">
        <pc:chgData name="Matthieu De Mari" userId="dfb708c9-d8dc-439f-9a3b-c772bf4a311c" providerId="ADAL" clId="{1FE71F4D-2AFD-4838-AD3C-62D890D2AB41}" dt="2023-01-26T09:07:40.994" v="11172" actId="313"/>
        <pc:sldMkLst>
          <pc:docMk/>
          <pc:sldMk cId="4194419191" sldId="628"/>
        </pc:sldMkLst>
        <pc:spChg chg="mod ord">
          <ac:chgData name="Matthieu De Mari" userId="dfb708c9-d8dc-439f-9a3b-c772bf4a311c" providerId="ADAL" clId="{1FE71F4D-2AFD-4838-AD3C-62D890D2AB41}" dt="2023-01-26T08:15:11.365" v="7606" actId="700"/>
          <ac:spMkLst>
            <pc:docMk/>
            <pc:sldMk cId="4194419191" sldId="628"/>
            <ac:spMk id="2" creationId="{7758C663-EEE1-B1E2-276D-3A81CA0C7444}"/>
          </ac:spMkLst>
        </pc:spChg>
        <pc:spChg chg="mod ord">
          <ac:chgData name="Matthieu De Mari" userId="dfb708c9-d8dc-439f-9a3b-c772bf4a311c" providerId="ADAL" clId="{1FE71F4D-2AFD-4838-AD3C-62D890D2AB41}" dt="2023-01-26T09:07:31.262" v="11165" actId="20577"/>
          <ac:spMkLst>
            <pc:docMk/>
            <pc:sldMk cId="4194419191" sldId="628"/>
            <ac:spMk id="3" creationId="{BF44B0CF-0CAC-3504-7AB3-559E76A4A1BC}"/>
          </ac:spMkLst>
        </pc:spChg>
        <pc:spChg chg="add mod ord">
          <ac:chgData name="Matthieu De Mari" userId="dfb708c9-d8dc-439f-9a3b-c772bf4a311c" providerId="ADAL" clId="{1FE71F4D-2AFD-4838-AD3C-62D890D2AB41}" dt="2023-01-26T09:07:40.994" v="11172" actId="313"/>
          <ac:spMkLst>
            <pc:docMk/>
            <pc:sldMk cId="4194419191" sldId="628"/>
            <ac:spMk id="4" creationId="{7A4AB427-F8D7-DB85-4E07-2BF6BB0FE9E9}"/>
          </ac:spMkLst>
        </pc:spChg>
        <pc:picChg chg="add del">
          <ac:chgData name="Matthieu De Mari" userId="dfb708c9-d8dc-439f-9a3b-c772bf4a311c" providerId="ADAL" clId="{1FE71F4D-2AFD-4838-AD3C-62D890D2AB41}" dt="2023-01-26T08:15:15.737" v="7608" actId="21"/>
          <ac:picMkLst>
            <pc:docMk/>
            <pc:sldMk cId="4194419191" sldId="628"/>
            <ac:picMk id="6" creationId="{818F5E71-0C4D-D6EC-AA5D-3B7405E70674}"/>
          </ac:picMkLst>
        </pc:picChg>
      </pc:sldChg>
      <pc:sldChg chg="addSp delSp modSp new mod modClrScheme chgLayout">
        <pc:chgData name="Matthieu De Mari" userId="dfb708c9-d8dc-439f-9a3b-c772bf4a311c" providerId="ADAL" clId="{1FE71F4D-2AFD-4838-AD3C-62D890D2AB41}" dt="2023-01-26T08:54:45.224" v="10621" actId="14100"/>
        <pc:sldMkLst>
          <pc:docMk/>
          <pc:sldMk cId="971053656" sldId="629"/>
        </pc:sldMkLst>
        <pc:spChg chg="del">
          <ac:chgData name="Matthieu De Mari" userId="dfb708c9-d8dc-439f-9a3b-c772bf4a311c" providerId="ADAL" clId="{1FE71F4D-2AFD-4838-AD3C-62D890D2AB41}" dt="2023-01-26T08:15:21.579" v="7610" actId="700"/>
          <ac:spMkLst>
            <pc:docMk/>
            <pc:sldMk cId="971053656" sldId="629"/>
            <ac:spMk id="2" creationId="{9BB2C38A-8A20-8F25-6ED3-D1232B9E8632}"/>
          </ac:spMkLst>
        </pc:spChg>
        <pc:spChg chg="del">
          <ac:chgData name="Matthieu De Mari" userId="dfb708c9-d8dc-439f-9a3b-c772bf4a311c" providerId="ADAL" clId="{1FE71F4D-2AFD-4838-AD3C-62D890D2AB41}" dt="2023-01-26T08:15:21.579" v="7610" actId="700"/>
          <ac:spMkLst>
            <pc:docMk/>
            <pc:sldMk cId="971053656" sldId="629"/>
            <ac:spMk id="3" creationId="{F8BAAF3C-212A-AA0C-E663-D8FC4BCDCC03}"/>
          </ac:spMkLst>
        </pc:spChg>
        <pc:spChg chg="del">
          <ac:chgData name="Matthieu De Mari" userId="dfb708c9-d8dc-439f-9a3b-c772bf4a311c" providerId="ADAL" clId="{1FE71F4D-2AFD-4838-AD3C-62D890D2AB41}" dt="2023-01-26T08:15:21.579" v="7610" actId="700"/>
          <ac:spMkLst>
            <pc:docMk/>
            <pc:sldMk cId="971053656" sldId="629"/>
            <ac:spMk id="4" creationId="{ED50EE4C-A483-E56C-8A7E-FBDB2C48555C}"/>
          </ac:spMkLst>
        </pc:spChg>
        <pc:spChg chg="add mod">
          <ac:chgData name="Matthieu De Mari" userId="dfb708c9-d8dc-439f-9a3b-c772bf4a311c" providerId="ADAL" clId="{1FE71F4D-2AFD-4838-AD3C-62D890D2AB41}" dt="2023-01-26T08:15:48.184" v="7656" actId="20577"/>
          <ac:spMkLst>
            <pc:docMk/>
            <pc:sldMk cId="971053656" sldId="629"/>
            <ac:spMk id="6" creationId="{3496B047-FE4B-02B4-2F6C-F3B2C6307654}"/>
          </ac:spMkLst>
        </pc:spChg>
        <pc:spChg chg="add mod">
          <ac:chgData name="Matthieu De Mari" userId="dfb708c9-d8dc-439f-9a3b-c772bf4a311c" providerId="ADAL" clId="{1FE71F4D-2AFD-4838-AD3C-62D890D2AB41}" dt="2023-01-26T08:54:45.224" v="10621" actId="14100"/>
          <ac:spMkLst>
            <pc:docMk/>
            <pc:sldMk cId="971053656" sldId="629"/>
            <ac:spMk id="7" creationId="{0CBB97A8-C359-6DD7-31D3-72C2EF806F40}"/>
          </ac:spMkLst>
        </pc:spChg>
        <pc:picChg chg="add mod">
          <ac:chgData name="Matthieu De Mari" userId="dfb708c9-d8dc-439f-9a3b-c772bf4a311c" providerId="ADAL" clId="{1FE71F4D-2AFD-4838-AD3C-62D890D2AB41}" dt="2023-01-26T08:15:22.089" v="7611"/>
          <ac:picMkLst>
            <pc:docMk/>
            <pc:sldMk cId="971053656" sldId="629"/>
            <ac:picMk id="5" creationId="{CC4CAD86-DB4B-89D9-5D1E-578BAA307FAF}"/>
          </ac:picMkLst>
        </pc:picChg>
      </pc:sldChg>
      <pc:sldChg chg="addSp modSp new mod ord">
        <pc:chgData name="Matthieu De Mari" userId="dfb708c9-d8dc-439f-9a3b-c772bf4a311c" providerId="ADAL" clId="{1FE71F4D-2AFD-4838-AD3C-62D890D2AB41}" dt="2023-01-26T08:54:57.358" v="10626" actId="14100"/>
        <pc:sldMkLst>
          <pc:docMk/>
          <pc:sldMk cId="3481962592" sldId="630"/>
        </pc:sldMkLst>
        <pc:spChg chg="add mod">
          <ac:chgData name="Matthieu De Mari" userId="dfb708c9-d8dc-439f-9a3b-c772bf4a311c" providerId="ADAL" clId="{1FE71F4D-2AFD-4838-AD3C-62D890D2AB41}" dt="2023-01-26T08:49:32.719" v="9907" actId="1076"/>
          <ac:spMkLst>
            <pc:docMk/>
            <pc:sldMk cId="3481962592" sldId="630"/>
            <ac:spMk id="4" creationId="{4ABDFEF4-C645-770F-48AD-284A551D0C76}"/>
          </ac:spMkLst>
        </pc:spChg>
        <pc:spChg chg="add mod">
          <ac:chgData name="Matthieu De Mari" userId="dfb708c9-d8dc-439f-9a3b-c772bf4a311c" providerId="ADAL" clId="{1FE71F4D-2AFD-4838-AD3C-62D890D2AB41}" dt="2023-01-26T08:54:57.358" v="10626" actId="14100"/>
          <ac:spMkLst>
            <pc:docMk/>
            <pc:sldMk cId="3481962592" sldId="630"/>
            <ac:spMk id="5" creationId="{AA933878-6696-05E5-6E37-71288C3EEE93}"/>
          </ac:spMkLst>
        </pc:spChg>
        <pc:picChg chg="add mod">
          <ac:chgData name="Matthieu De Mari" userId="dfb708c9-d8dc-439f-9a3b-c772bf4a311c" providerId="ADAL" clId="{1FE71F4D-2AFD-4838-AD3C-62D890D2AB41}" dt="2023-01-26T08:54:51.498" v="10624" actId="1076"/>
          <ac:picMkLst>
            <pc:docMk/>
            <pc:sldMk cId="3481962592" sldId="630"/>
            <ac:picMk id="3" creationId="{0D7E89AA-5484-676D-3509-34E562579B9F}"/>
          </ac:picMkLst>
        </pc:picChg>
      </pc:sldChg>
      <pc:sldChg chg="addSp delSp modSp add mod ord">
        <pc:chgData name="Matthieu De Mari" userId="dfb708c9-d8dc-439f-9a3b-c772bf4a311c" providerId="ADAL" clId="{1FE71F4D-2AFD-4838-AD3C-62D890D2AB41}" dt="2023-01-26T08:54:59.697" v="10627"/>
        <pc:sldMkLst>
          <pc:docMk/>
          <pc:sldMk cId="446899153" sldId="631"/>
        </pc:sldMkLst>
        <pc:spChg chg="mod">
          <ac:chgData name="Matthieu De Mari" userId="dfb708c9-d8dc-439f-9a3b-c772bf4a311c" providerId="ADAL" clId="{1FE71F4D-2AFD-4838-AD3C-62D890D2AB41}" dt="2023-01-26T08:49:36.831" v="9908" actId="1076"/>
          <ac:spMkLst>
            <pc:docMk/>
            <pc:sldMk cId="446899153" sldId="631"/>
            <ac:spMk id="4" creationId="{4ABDFEF4-C645-770F-48AD-284A551D0C76}"/>
          </ac:spMkLst>
        </pc:spChg>
        <pc:spChg chg="add mod">
          <ac:chgData name="Matthieu De Mari" userId="dfb708c9-d8dc-439f-9a3b-c772bf4a311c" providerId="ADAL" clId="{1FE71F4D-2AFD-4838-AD3C-62D890D2AB41}" dt="2023-01-26T08:54:59.697" v="10627"/>
          <ac:spMkLst>
            <pc:docMk/>
            <pc:sldMk cId="446899153" sldId="631"/>
            <ac:spMk id="6" creationId="{457509A6-755B-67B1-D5BB-567167C52606}"/>
          </ac:spMkLst>
        </pc:spChg>
        <pc:picChg chg="del">
          <ac:chgData name="Matthieu De Mari" userId="dfb708c9-d8dc-439f-9a3b-c772bf4a311c" providerId="ADAL" clId="{1FE71F4D-2AFD-4838-AD3C-62D890D2AB41}" dt="2023-01-26T08:27:22.201" v="8437" actId="478"/>
          <ac:picMkLst>
            <pc:docMk/>
            <pc:sldMk cId="446899153" sldId="631"/>
            <ac:picMk id="3" creationId="{0D7E89AA-5484-676D-3509-34E562579B9F}"/>
          </ac:picMkLst>
        </pc:picChg>
        <pc:picChg chg="add ord">
          <ac:chgData name="Matthieu De Mari" userId="dfb708c9-d8dc-439f-9a3b-c772bf4a311c" providerId="ADAL" clId="{1FE71F4D-2AFD-4838-AD3C-62D890D2AB41}" dt="2023-01-26T08:27:36.787" v="8440" actId="171"/>
          <ac:picMkLst>
            <pc:docMk/>
            <pc:sldMk cId="446899153" sldId="631"/>
            <ac:picMk id="5" creationId="{042C8617-9E53-015A-8692-88273CD90EE2}"/>
          </ac:picMkLst>
        </pc:picChg>
      </pc:sldChg>
      <pc:sldChg chg="addSp modSp new mod">
        <pc:chgData name="Matthieu De Mari" userId="dfb708c9-d8dc-439f-9a3b-c772bf4a311c" providerId="ADAL" clId="{1FE71F4D-2AFD-4838-AD3C-62D890D2AB41}" dt="2023-01-26T09:09:32.674" v="11187" actId="20577"/>
        <pc:sldMkLst>
          <pc:docMk/>
          <pc:sldMk cId="2108370273" sldId="632"/>
        </pc:sldMkLst>
        <pc:spChg chg="add mod">
          <ac:chgData name="Matthieu De Mari" userId="dfb708c9-d8dc-439f-9a3b-c772bf4a311c" providerId="ADAL" clId="{1FE71F4D-2AFD-4838-AD3C-62D890D2AB41}" dt="2023-01-26T09:09:32.674" v="11187" actId="20577"/>
          <ac:spMkLst>
            <pc:docMk/>
            <pc:sldMk cId="2108370273" sldId="632"/>
            <ac:spMk id="4" creationId="{748A84E3-E56D-689A-FE33-F385477C9C5D}"/>
          </ac:spMkLst>
        </pc:spChg>
        <pc:spChg chg="add mod">
          <ac:chgData name="Matthieu De Mari" userId="dfb708c9-d8dc-439f-9a3b-c772bf4a311c" providerId="ADAL" clId="{1FE71F4D-2AFD-4838-AD3C-62D890D2AB41}" dt="2023-01-26T08:55:13.048" v="10630" actId="14100"/>
          <ac:spMkLst>
            <pc:docMk/>
            <pc:sldMk cId="2108370273" sldId="632"/>
            <ac:spMk id="5" creationId="{6C5C14A7-07A6-A34C-6346-F44054CCC209}"/>
          </ac:spMkLst>
        </pc:spChg>
        <pc:picChg chg="add">
          <ac:chgData name="Matthieu De Mari" userId="dfb708c9-d8dc-439f-9a3b-c772bf4a311c" providerId="ADAL" clId="{1FE71F4D-2AFD-4838-AD3C-62D890D2AB41}" dt="2023-01-26T08:29:26.969" v="8503" actId="22"/>
          <ac:picMkLst>
            <pc:docMk/>
            <pc:sldMk cId="2108370273" sldId="632"/>
            <ac:picMk id="3" creationId="{CB4A10E8-C4A3-E1A4-CDC1-B47864CFB0DF}"/>
          </ac:picMkLst>
        </pc:picChg>
      </pc:sldChg>
      <pc:sldChg chg="addSp delSp modSp add mod chgLayout">
        <pc:chgData name="Matthieu De Mari" userId="dfb708c9-d8dc-439f-9a3b-c772bf4a311c" providerId="ADAL" clId="{1FE71F4D-2AFD-4838-AD3C-62D890D2AB41}" dt="2023-01-26T09:03:13.984" v="11115" actId="113"/>
        <pc:sldMkLst>
          <pc:docMk/>
          <pc:sldMk cId="1116604702" sldId="633"/>
        </pc:sldMkLst>
        <pc:spChg chg="mod ord">
          <ac:chgData name="Matthieu De Mari" userId="dfb708c9-d8dc-439f-9a3b-c772bf4a311c" providerId="ADAL" clId="{1FE71F4D-2AFD-4838-AD3C-62D890D2AB41}" dt="2023-01-26T08:35:01.923" v="9042" actId="700"/>
          <ac:spMkLst>
            <pc:docMk/>
            <pc:sldMk cId="1116604702" sldId="633"/>
            <ac:spMk id="2" creationId="{7758C663-EEE1-B1E2-276D-3A81CA0C7444}"/>
          </ac:spMkLst>
        </pc:spChg>
        <pc:spChg chg="mod ord">
          <ac:chgData name="Matthieu De Mari" userId="dfb708c9-d8dc-439f-9a3b-c772bf4a311c" providerId="ADAL" clId="{1FE71F4D-2AFD-4838-AD3C-62D890D2AB41}" dt="2023-01-26T08:42:40.032" v="9559" actId="20577"/>
          <ac:spMkLst>
            <pc:docMk/>
            <pc:sldMk cId="1116604702" sldId="633"/>
            <ac:spMk id="3" creationId="{BF44B0CF-0CAC-3504-7AB3-559E76A4A1BC}"/>
          </ac:spMkLst>
        </pc:spChg>
        <pc:spChg chg="del mod">
          <ac:chgData name="Matthieu De Mari" userId="dfb708c9-d8dc-439f-9a3b-c772bf4a311c" providerId="ADAL" clId="{1FE71F4D-2AFD-4838-AD3C-62D890D2AB41}" dt="2023-01-26T08:32:37.111" v="8900" actId="478"/>
          <ac:spMkLst>
            <pc:docMk/>
            <pc:sldMk cId="1116604702" sldId="633"/>
            <ac:spMk id="4" creationId="{7A4AB427-F8D7-DB85-4E07-2BF6BB0FE9E9}"/>
          </ac:spMkLst>
        </pc:spChg>
        <pc:spChg chg="add mod ord">
          <ac:chgData name="Matthieu De Mari" userId="dfb708c9-d8dc-439f-9a3b-c772bf4a311c" providerId="ADAL" clId="{1FE71F4D-2AFD-4838-AD3C-62D890D2AB41}" dt="2023-01-26T09:03:13.984" v="11115" actId="113"/>
          <ac:spMkLst>
            <pc:docMk/>
            <pc:sldMk cId="1116604702" sldId="633"/>
            <ac:spMk id="5" creationId="{9F4ADEEE-8076-6BB7-C9A4-0291B185360A}"/>
          </ac:spMkLst>
        </pc:spChg>
        <pc:graphicFrameChg chg="add mod modGraphic">
          <ac:chgData name="Matthieu De Mari" userId="dfb708c9-d8dc-439f-9a3b-c772bf4a311c" providerId="ADAL" clId="{1FE71F4D-2AFD-4838-AD3C-62D890D2AB41}" dt="2023-01-26T09:02:22.390" v="10943" actId="20577"/>
          <ac:graphicFrameMkLst>
            <pc:docMk/>
            <pc:sldMk cId="1116604702" sldId="633"/>
            <ac:graphicFrameMk id="8" creationId="{E84BC276-639D-F75D-4745-DBA3526EDAAD}"/>
          </ac:graphicFrameMkLst>
        </pc:graphicFrameChg>
        <pc:picChg chg="add del mod">
          <ac:chgData name="Matthieu De Mari" userId="dfb708c9-d8dc-439f-9a3b-c772bf4a311c" providerId="ADAL" clId="{1FE71F4D-2AFD-4838-AD3C-62D890D2AB41}" dt="2023-01-26T09:00:37.012" v="10726" actId="478"/>
          <ac:picMkLst>
            <pc:docMk/>
            <pc:sldMk cId="1116604702" sldId="633"/>
            <ac:picMk id="7" creationId="{F4E3F8CF-9E64-FE70-50B8-E9152DC86C5D}"/>
          </ac:picMkLst>
        </pc:picChg>
      </pc:sldChg>
      <pc:sldChg chg="addSp delSp modSp add mod">
        <pc:chgData name="Matthieu De Mari" userId="dfb708c9-d8dc-439f-9a3b-c772bf4a311c" providerId="ADAL" clId="{1FE71F4D-2AFD-4838-AD3C-62D890D2AB41}" dt="2023-01-26T08:47:42.775" v="9799" actId="1076"/>
        <pc:sldMkLst>
          <pc:docMk/>
          <pc:sldMk cId="2709894763" sldId="634"/>
        </pc:sldMkLst>
        <pc:spChg chg="mod">
          <ac:chgData name="Matthieu De Mari" userId="dfb708c9-d8dc-439f-9a3b-c772bf4a311c" providerId="ADAL" clId="{1FE71F4D-2AFD-4838-AD3C-62D890D2AB41}" dt="2023-01-26T08:42:11.425" v="9556" actId="20577"/>
          <ac:spMkLst>
            <pc:docMk/>
            <pc:sldMk cId="2709894763" sldId="634"/>
            <ac:spMk id="4" creationId="{01810534-81B5-CA2F-921A-3DA24316B131}"/>
          </ac:spMkLst>
        </pc:spChg>
        <pc:spChg chg="mod">
          <ac:chgData name="Matthieu De Mari" userId="dfb708c9-d8dc-439f-9a3b-c772bf4a311c" providerId="ADAL" clId="{1FE71F4D-2AFD-4838-AD3C-62D890D2AB41}" dt="2023-01-26T08:37:54.183" v="9253" actId="20577"/>
          <ac:spMkLst>
            <pc:docMk/>
            <pc:sldMk cId="2709894763" sldId="634"/>
            <ac:spMk id="5" creationId="{0A7B0056-41D4-B489-229E-8C898A3A5904}"/>
          </ac:spMkLst>
        </pc:spChg>
        <pc:spChg chg="del">
          <ac:chgData name="Matthieu De Mari" userId="dfb708c9-d8dc-439f-9a3b-c772bf4a311c" providerId="ADAL" clId="{1FE71F4D-2AFD-4838-AD3C-62D890D2AB41}" dt="2023-01-26T08:37:58.483" v="9254" actId="478"/>
          <ac:spMkLst>
            <pc:docMk/>
            <pc:sldMk cId="2709894763" sldId="634"/>
            <ac:spMk id="7" creationId="{648D8A51-6157-545F-8895-E79A87FDEE0A}"/>
          </ac:spMkLst>
        </pc:spChg>
        <pc:picChg chg="add mod">
          <ac:chgData name="Matthieu De Mari" userId="dfb708c9-d8dc-439f-9a3b-c772bf4a311c" providerId="ADAL" clId="{1FE71F4D-2AFD-4838-AD3C-62D890D2AB41}" dt="2023-01-26T08:47:42.775" v="9799" actId="1076"/>
          <ac:picMkLst>
            <pc:docMk/>
            <pc:sldMk cId="2709894763" sldId="634"/>
            <ac:picMk id="3" creationId="{3C63FF38-A4C6-F36C-00C0-E82E71ED9326}"/>
          </ac:picMkLst>
        </pc:picChg>
        <pc:picChg chg="del mod">
          <ac:chgData name="Matthieu De Mari" userId="dfb708c9-d8dc-439f-9a3b-c772bf4a311c" providerId="ADAL" clId="{1FE71F4D-2AFD-4838-AD3C-62D890D2AB41}" dt="2023-01-26T08:44:31.537" v="9796" actId="478"/>
          <ac:picMkLst>
            <pc:docMk/>
            <pc:sldMk cId="2709894763" sldId="634"/>
            <ac:picMk id="6" creationId="{123856EC-AB44-23F3-5A04-0FA83290AF44}"/>
          </ac:picMkLst>
        </pc:picChg>
      </pc:sldChg>
      <pc:sldChg chg="addSp delSp modSp new mod">
        <pc:chgData name="Matthieu De Mari" userId="dfb708c9-d8dc-439f-9a3b-c772bf4a311c" providerId="ADAL" clId="{1FE71F4D-2AFD-4838-AD3C-62D890D2AB41}" dt="2023-01-26T09:08:08.548" v="11173" actId="113"/>
        <pc:sldMkLst>
          <pc:docMk/>
          <pc:sldMk cId="2464844892" sldId="635"/>
        </pc:sldMkLst>
        <pc:spChg chg="mod">
          <ac:chgData name="Matthieu De Mari" userId="dfb708c9-d8dc-439f-9a3b-c772bf4a311c" providerId="ADAL" clId="{1FE71F4D-2AFD-4838-AD3C-62D890D2AB41}" dt="2023-01-26T08:38:36.594" v="9298" actId="20577"/>
          <ac:spMkLst>
            <pc:docMk/>
            <pc:sldMk cId="2464844892" sldId="635"/>
            <ac:spMk id="2" creationId="{E9576F42-1773-A12E-37C5-7C487099B62D}"/>
          </ac:spMkLst>
        </pc:spChg>
        <pc:spChg chg="add del mod">
          <ac:chgData name="Matthieu De Mari" userId="dfb708c9-d8dc-439f-9a3b-c772bf4a311c" providerId="ADAL" clId="{1FE71F4D-2AFD-4838-AD3C-62D890D2AB41}" dt="2023-01-26T09:08:08.548" v="11173" actId="113"/>
          <ac:spMkLst>
            <pc:docMk/>
            <pc:sldMk cId="2464844892" sldId="635"/>
            <ac:spMk id="3" creationId="{A94B8BB6-D04B-5A34-E313-329C5FD8A725}"/>
          </ac:spMkLst>
        </pc:spChg>
        <pc:spChg chg="del">
          <ac:chgData name="Matthieu De Mari" userId="dfb708c9-d8dc-439f-9a3b-c772bf4a311c" providerId="ADAL" clId="{1FE71F4D-2AFD-4838-AD3C-62D890D2AB41}" dt="2023-01-26T08:38:38.916" v="9299" actId="478"/>
          <ac:spMkLst>
            <pc:docMk/>
            <pc:sldMk cId="2464844892" sldId="635"/>
            <ac:spMk id="4" creationId="{3616499B-9ACD-BD26-7C22-E21ABE99CE92}"/>
          </ac:spMkLst>
        </pc:spChg>
        <pc:picChg chg="add del mod">
          <ac:chgData name="Matthieu De Mari" userId="dfb708c9-d8dc-439f-9a3b-c772bf4a311c" providerId="ADAL" clId="{1FE71F4D-2AFD-4838-AD3C-62D890D2AB41}" dt="2023-01-26T08:38:41.316" v="9301"/>
          <ac:picMkLst>
            <pc:docMk/>
            <pc:sldMk cId="2464844892" sldId="635"/>
            <ac:picMk id="6" creationId="{AA61788B-A9A6-2F89-FA3E-E64106ED4310}"/>
          </ac:picMkLst>
        </pc:picChg>
        <pc:picChg chg="add mod">
          <ac:chgData name="Matthieu De Mari" userId="dfb708c9-d8dc-439f-9a3b-c772bf4a311c" providerId="ADAL" clId="{1FE71F4D-2AFD-4838-AD3C-62D890D2AB41}" dt="2023-01-26T08:39:17.915" v="9425" actId="1076"/>
          <ac:picMkLst>
            <pc:docMk/>
            <pc:sldMk cId="2464844892" sldId="635"/>
            <ac:picMk id="8" creationId="{E082570C-A706-34E0-1D29-8DC25B372083}"/>
          </ac:picMkLst>
        </pc:picChg>
      </pc:sldChg>
      <pc:sldChg chg="modSp add mod">
        <pc:chgData name="Matthieu De Mari" userId="dfb708c9-d8dc-439f-9a3b-c772bf4a311c" providerId="ADAL" clId="{1FE71F4D-2AFD-4838-AD3C-62D890D2AB41}" dt="2023-01-26T09:09:01.970" v="11181" actId="14100"/>
        <pc:sldMkLst>
          <pc:docMk/>
          <pc:sldMk cId="283574109" sldId="636"/>
        </pc:sldMkLst>
        <pc:spChg chg="mod">
          <ac:chgData name="Matthieu De Mari" userId="dfb708c9-d8dc-439f-9a3b-c772bf4a311c" providerId="ADAL" clId="{1FE71F4D-2AFD-4838-AD3C-62D890D2AB41}" dt="2023-01-26T09:08:50.026" v="11180" actId="27636"/>
          <ac:spMkLst>
            <pc:docMk/>
            <pc:sldMk cId="283574109" sldId="636"/>
            <ac:spMk id="3" creationId="{BF44B0CF-0CAC-3504-7AB3-559E76A4A1BC}"/>
          </ac:spMkLst>
        </pc:spChg>
        <pc:spChg chg="mod">
          <ac:chgData name="Matthieu De Mari" userId="dfb708c9-d8dc-439f-9a3b-c772bf4a311c" providerId="ADAL" clId="{1FE71F4D-2AFD-4838-AD3C-62D890D2AB41}" dt="2023-01-26T09:09:01.970" v="11181" actId="14100"/>
          <ac:spMkLst>
            <pc:docMk/>
            <pc:sldMk cId="283574109" sldId="636"/>
            <ac:spMk id="5" creationId="{9F4ADEEE-8076-6BB7-C9A4-0291B185360A}"/>
          </ac:spMkLst>
        </pc:spChg>
      </pc:sldChg>
      <pc:sldChg chg="addSp delSp modSp add mod chgLayout">
        <pc:chgData name="Matthieu De Mari" userId="dfb708c9-d8dc-439f-9a3b-c772bf4a311c" providerId="ADAL" clId="{1FE71F4D-2AFD-4838-AD3C-62D890D2AB41}" dt="2023-01-26T08:53:19.093" v="10543" actId="20577"/>
        <pc:sldMkLst>
          <pc:docMk/>
          <pc:sldMk cId="3136411561" sldId="637"/>
        </pc:sldMkLst>
        <pc:spChg chg="mod ord">
          <ac:chgData name="Matthieu De Mari" userId="dfb708c9-d8dc-439f-9a3b-c772bf4a311c" providerId="ADAL" clId="{1FE71F4D-2AFD-4838-AD3C-62D890D2AB41}" dt="2023-01-26T08:53:19.093" v="10543" actId="20577"/>
          <ac:spMkLst>
            <pc:docMk/>
            <pc:sldMk cId="3136411561" sldId="637"/>
            <ac:spMk id="2" creationId="{E9576F42-1773-A12E-37C5-7C487099B62D}"/>
          </ac:spMkLst>
        </pc:spChg>
        <pc:spChg chg="mod ord">
          <ac:chgData name="Matthieu De Mari" userId="dfb708c9-d8dc-439f-9a3b-c772bf4a311c" providerId="ADAL" clId="{1FE71F4D-2AFD-4838-AD3C-62D890D2AB41}" dt="2023-01-26T08:52:55.794" v="10491" actId="27636"/>
          <ac:spMkLst>
            <pc:docMk/>
            <pc:sldMk cId="3136411561" sldId="637"/>
            <ac:spMk id="3" creationId="{A94B8BB6-D04B-5A34-E313-329C5FD8A725}"/>
          </ac:spMkLst>
        </pc:spChg>
        <pc:spChg chg="add mod ord">
          <ac:chgData name="Matthieu De Mari" userId="dfb708c9-d8dc-439f-9a3b-c772bf4a311c" providerId="ADAL" clId="{1FE71F4D-2AFD-4838-AD3C-62D890D2AB41}" dt="2023-01-26T08:52:56.717" v="10492"/>
          <ac:spMkLst>
            <pc:docMk/>
            <pc:sldMk cId="3136411561" sldId="637"/>
            <ac:spMk id="4" creationId="{C2EA9E57-1CE4-58BA-21F8-958AC511922C}"/>
          </ac:spMkLst>
        </pc:spChg>
        <pc:picChg chg="del">
          <ac:chgData name="Matthieu De Mari" userId="dfb708c9-d8dc-439f-9a3b-c772bf4a311c" providerId="ADAL" clId="{1FE71F4D-2AFD-4838-AD3C-62D890D2AB41}" dt="2023-01-26T08:52:12.156" v="10401" actId="478"/>
          <ac:picMkLst>
            <pc:docMk/>
            <pc:sldMk cId="3136411561" sldId="637"/>
            <ac:picMk id="8" creationId="{E082570C-A706-34E0-1D29-8DC25B372083}"/>
          </ac:picMkLst>
        </pc:picChg>
      </pc:sldChg>
      <pc:sldChg chg="addSp delSp modSp add mod">
        <pc:chgData name="Matthieu De Mari" userId="dfb708c9-d8dc-439f-9a3b-c772bf4a311c" providerId="ADAL" clId="{1FE71F4D-2AFD-4838-AD3C-62D890D2AB41}" dt="2023-01-26T08:54:19.416" v="10616" actId="20577"/>
        <pc:sldMkLst>
          <pc:docMk/>
          <pc:sldMk cId="2999193099" sldId="638"/>
        </pc:sldMkLst>
        <pc:spChg chg="add del mod">
          <ac:chgData name="Matthieu De Mari" userId="dfb708c9-d8dc-439f-9a3b-c772bf4a311c" providerId="ADAL" clId="{1FE71F4D-2AFD-4838-AD3C-62D890D2AB41}" dt="2023-01-26T08:54:19.416" v="10616" actId="20577"/>
          <ac:spMkLst>
            <pc:docMk/>
            <pc:sldMk cId="2999193099" sldId="638"/>
            <ac:spMk id="7" creationId="{FE76E93B-C174-ABC8-A6FE-29540C96E6EB}"/>
          </ac:spMkLst>
        </pc:spChg>
      </pc:sldChg>
      <pc:sldChg chg="addSp delSp modSp new mod">
        <pc:chgData name="Matthieu De Mari" userId="dfb708c9-d8dc-439f-9a3b-c772bf4a311c" providerId="ADAL" clId="{1FE71F4D-2AFD-4838-AD3C-62D890D2AB41}" dt="2023-01-26T09:10:54.054" v="11253" actId="1076"/>
        <pc:sldMkLst>
          <pc:docMk/>
          <pc:sldMk cId="3336176760" sldId="639"/>
        </pc:sldMkLst>
        <pc:spChg chg="mod">
          <ac:chgData name="Matthieu De Mari" userId="dfb708c9-d8dc-439f-9a3b-c772bf4a311c" providerId="ADAL" clId="{1FE71F4D-2AFD-4838-AD3C-62D890D2AB41}" dt="2023-01-26T09:10:44.134" v="11248" actId="20577"/>
          <ac:spMkLst>
            <pc:docMk/>
            <pc:sldMk cId="3336176760" sldId="639"/>
            <ac:spMk id="2" creationId="{B349C3C8-8A51-B273-66E0-DC4571A6AA56}"/>
          </ac:spMkLst>
        </pc:spChg>
        <pc:spChg chg="del">
          <ac:chgData name="Matthieu De Mari" userId="dfb708c9-d8dc-439f-9a3b-c772bf4a311c" providerId="ADAL" clId="{1FE71F4D-2AFD-4838-AD3C-62D890D2AB41}" dt="2023-01-26T09:10:46.480" v="11249" actId="478"/>
          <ac:spMkLst>
            <pc:docMk/>
            <pc:sldMk cId="3336176760" sldId="639"/>
            <ac:spMk id="3" creationId="{1393847B-1653-8DCF-E9E4-1A330EDE6322}"/>
          </ac:spMkLst>
        </pc:spChg>
        <pc:picChg chg="add mod">
          <ac:chgData name="Matthieu De Mari" userId="dfb708c9-d8dc-439f-9a3b-c772bf4a311c" providerId="ADAL" clId="{1FE71F4D-2AFD-4838-AD3C-62D890D2AB41}" dt="2023-01-26T09:10:54.054" v="11253" actId="1076"/>
          <ac:picMkLst>
            <pc:docMk/>
            <pc:sldMk cId="3336176760" sldId="639"/>
            <ac:picMk id="5" creationId="{1F8FE79F-2E5A-D555-DA00-852D5A62A334}"/>
          </ac:picMkLst>
        </pc:picChg>
      </pc:sldChg>
      <pc:sldChg chg="addSp delSp modSp new mod modClrScheme chgLayout">
        <pc:chgData name="Matthieu De Mari" userId="dfb708c9-d8dc-439f-9a3b-c772bf4a311c" providerId="ADAL" clId="{1FE71F4D-2AFD-4838-AD3C-62D890D2AB41}" dt="2023-01-26T09:21:40.327" v="11598" actId="14100"/>
        <pc:sldMkLst>
          <pc:docMk/>
          <pc:sldMk cId="3352703959" sldId="640"/>
        </pc:sldMkLst>
        <pc:spChg chg="del">
          <ac:chgData name="Matthieu De Mari" userId="dfb708c9-d8dc-439f-9a3b-c772bf4a311c" providerId="ADAL" clId="{1FE71F4D-2AFD-4838-AD3C-62D890D2AB41}" dt="2023-01-26T09:20:01.794" v="11570" actId="700"/>
          <ac:spMkLst>
            <pc:docMk/>
            <pc:sldMk cId="3352703959" sldId="640"/>
            <ac:spMk id="2" creationId="{419496EF-CF0B-DD41-EBA6-619020B209AB}"/>
          </ac:spMkLst>
        </pc:spChg>
        <pc:spChg chg="del">
          <ac:chgData name="Matthieu De Mari" userId="dfb708c9-d8dc-439f-9a3b-c772bf4a311c" providerId="ADAL" clId="{1FE71F4D-2AFD-4838-AD3C-62D890D2AB41}" dt="2023-01-26T09:20:01.794" v="11570" actId="700"/>
          <ac:spMkLst>
            <pc:docMk/>
            <pc:sldMk cId="3352703959" sldId="640"/>
            <ac:spMk id="3" creationId="{7A31A472-A0AB-BFD0-40B8-B86FDDAA4A58}"/>
          </ac:spMkLst>
        </pc:spChg>
        <pc:spChg chg="del">
          <ac:chgData name="Matthieu De Mari" userId="dfb708c9-d8dc-439f-9a3b-c772bf4a311c" providerId="ADAL" clId="{1FE71F4D-2AFD-4838-AD3C-62D890D2AB41}" dt="2023-01-26T09:20:01.794" v="11570" actId="700"/>
          <ac:spMkLst>
            <pc:docMk/>
            <pc:sldMk cId="3352703959" sldId="640"/>
            <ac:spMk id="4" creationId="{BE6AB27E-7FAB-34D3-14CD-535B1831EB67}"/>
          </ac:spMkLst>
        </pc:spChg>
        <pc:spChg chg="add mod">
          <ac:chgData name="Matthieu De Mari" userId="dfb708c9-d8dc-439f-9a3b-c772bf4a311c" providerId="ADAL" clId="{1FE71F4D-2AFD-4838-AD3C-62D890D2AB41}" dt="2023-01-26T09:21:40.327" v="11598" actId="14100"/>
          <ac:spMkLst>
            <pc:docMk/>
            <pc:sldMk cId="3352703959" sldId="640"/>
            <ac:spMk id="7" creationId="{8055552E-6D7A-A036-218E-1A0E114AE400}"/>
          </ac:spMkLst>
        </pc:spChg>
        <pc:picChg chg="add">
          <ac:chgData name="Matthieu De Mari" userId="dfb708c9-d8dc-439f-9a3b-c772bf4a311c" providerId="ADAL" clId="{1FE71F4D-2AFD-4838-AD3C-62D890D2AB41}" dt="2023-01-26T09:20:02.586" v="11571" actId="22"/>
          <ac:picMkLst>
            <pc:docMk/>
            <pc:sldMk cId="3352703959" sldId="640"/>
            <ac:picMk id="6" creationId="{74844D88-026D-F76D-C8CE-4FD4A7E985E3}"/>
          </ac:picMkLst>
        </pc:picChg>
      </pc:sldChg>
      <pc:sldChg chg="addSp modSp new mod">
        <pc:chgData name="Matthieu De Mari" userId="dfb708c9-d8dc-439f-9a3b-c772bf4a311c" providerId="ADAL" clId="{1FE71F4D-2AFD-4838-AD3C-62D890D2AB41}" dt="2023-01-30T01:28:28.491" v="22754" actId="20577"/>
        <pc:sldMkLst>
          <pc:docMk/>
          <pc:sldMk cId="3269279707" sldId="641"/>
        </pc:sldMkLst>
        <pc:spChg chg="add mod">
          <ac:chgData name="Matthieu De Mari" userId="dfb708c9-d8dc-439f-9a3b-c772bf4a311c" providerId="ADAL" clId="{1FE71F4D-2AFD-4838-AD3C-62D890D2AB41}" dt="2023-01-30T01:28:28.491" v="22754" actId="20577"/>
          <ac:spMkLst>
            <pc:docMk/>
            <pc:sldMk cId="3269279707" sldId="641"/>
            <ac:spMk id="4" creationId="{DB727DFC-B7C8-21A1-A27E-3DC8BD3CEF90}"/>
          </ac:spMkLst>
        </pc:spChg>
        <pc:picChg chg="add">
          <ac:chgData name="Matthieu De Mari" userId="dfb708c9-d8dc-439f-9a3b-c772bf4a311c" providerId="ADAL" clId="{1FE71F4D-2AFD-4838-AD3C-62D890D2AB41}" dt="2023-01-26T09:20:30.711" v="11573" actId="22"/>
          <ac:picMkLst>
            <pc:docMk/>
            <pc:sldMk cId="3269279707" sldId="641"/>
            <ac:picMk id="3" creationId="{89449A9C-6232-3557-077A-732996A79EA3}"/>
          </ac:picMkLst>
        </pc:picChg>
      </pc:sldChg>
      <pc:sldChg chg="addSp modSp new mod">
        <pc:chgData name="Matthieu De Mari" userId="dfb708c9-d8dc-439f-9a3b-c772bf4a311c" providerId="ADAL" clId="{1FE71F4D-2AFD-4838-AD3C-62D890D2AB41}" dt="2023-01-27T09:02:05.530" v="17185" actId="14100"/>
        <pc:sldMkLst>
          <pc:docMk/>
          <pc:sldMk cId="2948259004" sldId="642"/>
        </pc:sldMkLst>
        <pc:spChg chg="add mod">
          <ac:chgData name="Matthieu De Mari" userId="dfb708c9-d8dc-439f-9a3b-c772bf4a311c" providerId="ADAL" clId="{1FE71F4D-2AFD-4838-AD3C-62D890D2AB41}" dt="2023-01-27T09:02:05.530" v="17185" actId="14100"/>
          <ac:spMkLst>
            <pc:docMk/>
            <pc:sldMk cId="2948259004" sldId="642"/>
            <ac:spMk id="4" creationId="{07ED02BD-2046-DB2E-B447-9B6CABBB7D53}"/>
          </ac:spMkLst>
        </pc:spChg>
        <pc:picChg chg="add">
          <ac:chgData name="Matthieu De Mari" userId="dfb708c9-d8dc-439f-9a3b-c772bf4a311c" providerId="ADAL" clId="{1FE71F4D-2AFD-4838-AD3C-62D890D2AB41}" dt="2023-01-26T09:20:47.115" v="11575" actId="22"/>
          <ac:picMkLst>
            <pc:docMk/>
            <pc:sldMk cId="2948259004" sldId="642"/>
            <ac:picMk id="3" creationId="{A814EA8F-74F9-325E-706F-E5D2E76683BD}"/>
          </ac:picMkLst>
        </pc:picChg>
      </pc:sldChg>
      <pc:sldChg chg="addSp delSp modSp new mod">
        <pc:chgData name="Matthieu De Mari" userId="dfb708c9-d8dc-439f-9a3b-c772bf4a311c" providerId="ADAL" clId="{1FE71F4D-2AFD-4838-AD3C-62D890D2AB41}" dt="2023-01-26T09:21:24.643" v="11584" actId="14100"/>
        <pc:sldMkLst>
          <pc:docMk/>
          <pc:sldMk cId="3839997861" sldId="643"/>
        </pc:sldMkLst>
        <pc:picChg chg="add del mod">
          <ac:chgData name="Matthieu De Mari" userId="dfb708c9-d8dc-439f-9a3b-c772bf4a311c" providerId="ADAL" clId="{1FE71F4D-2AFD-4838-AD3C-62D890D2AB41}" dt="2023-01-26T09:21:20.817" v="11581" actId="478"/>
          <ac:picMkLst>
            <pc:docMk/>
            <pc:sldMk cId="3839997861" sldId="643"/>
            <ac:picMk id="3" creationId="{657ADBC8-C3B9-AC1C-FABD-F03E8376CDFD}"/>
          </ac:picMkLst>
        </pc:picChg>
        <pc:picChg chg="add mod">
          <ac:chgData name="Matthieu De Mari" userId="dfb708c9-d8dc-439f-9a3b-c772bf4a311c" providerId="ADAL" clId="{1FE71F4D-2AFD-4838-AD3C-62D890D2AB41}" dt="2023-01-26T09:21:24.643" v="11584" actId="14100"/>
          <ac:picMkLst>
            <pc:docMk/>
            <pc:sldMk cId="3839997861" sldId="643"/>
            <ac:picMk id="5" creationId="{650D7ABD-3AC0-84F6-DAB7-236FE7B3AE92}"/>
          </ac:picMkLst>
        </pc:picChg>
      </pc:sldChg>
      <pc:sldChg chg="modSp add mod">
        <pc:chgData name="Matthieu De Mari" userId="dfb708c9-d8dc-439f-9a3b-c772bf4a311c" providerId="ADAL" clId="{1FE71F4D-2AFD-4838-AD3C-62D890D2AB41}" dt="2023-01-26T09:23:48.015" v="11868" actId="20577"/>
        <pc:sldMkLst>
          <pc:docMk/>
          <pc:sldMk cId="3061501488" sldId="644"/>
        </pc:sldMkLst>
        <pc:spChg chg="mod">
          <ac:chgData name="Matthieu De Mari" userId="dfb708c9-d8dc-439f-9a3b-c772bf4a311c" providerId="ADAL" clId="{1FE71F4D-2AFD-4838-AD3C-62D890D2AB41}" dt="2023-01-26T09:23:48.015" v="11868" actId="20577"/>
          <ac:spMkLst>
            <pc:docMk/>
            <pc:sldMk cId="3061501488" sldId="644"/>
            <ac:spMk id="2" creationId="{7758C663-EEE1-B1E2-276D-3A81CA0C7444}"/>
          </ac:spMkLst>
        </pc:spChg>
      </pc:sldChg>
      <pc:sldChg chg="addSp delSp modSp add mod">
        <pc:chgData name="Matthieu De Mari" userId="dfb708c9-d8dc-439f-9a3b-c772bf4a311c" providerId="ADAL" clId="{1FE71F4D-2AFD-4838-AD3C-62D890D2AB41}" dt="2023-01-27T09:00:05.765" v="17170" actId="1036"/>
        <pc:sldMkLst>
          <pc:docMk/>
          <pc:sldMk cId="3664711723" sldId="645"/>
        </pc:sldMkLst>
        <pc:spChg chg="mod">
          <ac:chgData name="Matthieu De Mari" userId="dfb708c9-d8dc-439f-9a3b-c772bf4a311c" providerId="ADAL" clId="{1FE71F4D-2AFD-4838-AD3C-62D890D2AB41}" dt="2023-01-27T09:00:03.604" v="17159" actId="20577"/>
          <ac:spMkLst>
            <pc:docMk/>
            <pc:sldMk cId="3664711723" sldId="645"/>
            <ac:spMk id="4" creationId="{01810534-81B5-CA2F-921A-3DA24316B131}"/>
          </ac:spMkLst>
        </pc:spChg>
        <pc:spChg chg="mod">
          <ac:chgData name="Matthieu De Mari" userId="dfb708c9-d8dc-439f-9a3b-c772bf4a311c" providerId="ADAL" clId="{1FE71F4D-2AFD-4838-AD3C-62D890D2AB41}" dt="2023-01-26T09:25:48.819" v="11920" actId="20577"/>
          <ac:spMkLst>
            <pc:docMk/>
            <pc:sldMk cId="3664711723" sldId="645"/>
            <ac:spMk id="5" creationId="{0A7B0056-41D4-B489-229E-8C898A3A5904}"/>
          </ac:spMkLst>
        </pc:spChg>
        <pc:spChg chg="add mod">
          <ac:chgData name="Matthieu De Mari" userId="dfb708c9-d8dc-439f-9a3b-c772bf4a311c" providerId="ADAL" clId="{1FE71F4D-2AFD-4838-AD3C-62D890D2AB41}" dt="2023-01-26T09:25:40.294" v="11917"/>
          <ac:spMkLst>
            <pc:docMk/>
            <pc:sldMk cId="3664711723" sldId="645"/>
            <ac:spMk id="6" creationId="{179A86A3-4E74-5350-E6AF-11BA7ADF5DD9}"/>
          </ac:spMkLst>
        </pc:spChg>
        <pc:picChg chg="add mod">
          <ac:chgData name="Matthieu De Mari" userId="dfb708c9-d8dc-439f-9a3b-c772bf4a311c" providerId="ADAL" clId="{1FE71F4D-2AFD-4838-AD3C-62D890D2AB41}" dt="2023-01-27T09:00:05.765" v="17170" actId="1036"/>
          <ac:picMkLst>
            <pc:docMk/>
            <pc:sldMk cId="3664711723" sldId="645"/>
            <ac:picMk id="2" creationId="{8AAAAB7B-B0FD-9EE8-B9DC-0C8B72706161}"/>
          </ac:picMkLst>
        </pc:picChg>
        <pc:picChg chg="del">
          <ac:chgData name="Matthieu De Mari" userId="dfb708c9-d8dc-439f-9a3b-c772bf4a311c" providerId="ADAL" clId="{1FE71F4D-2AFD-4838-AD3C-62D890D2AB41}" dt="2023-01-26T09:25:35.047" v="11916" actId="478"/>
          <ac:picMkLst>
            <pc:docMk/>
            <pc:sldMk cId="3664711723" sldId="645"/>
            <ac:picMk id="3" creationId="{3C63FF38-A4C6-F36C-00C0-E82E71ED9326}"/>
          </ac:picMkLst>
        </pc:picChg>
      </pc:sldChg>
      <pc:sldChg chg="addSp delSp modSp add mod ord modClrScheme chgLayout">
        <pc:chgData name="Matthieu De Mari" userId="dfb708c9-d8dc-439f-9a3b-c772bf4a311c" providerId="ADAL" clId="{1FE71F4D-2AFD-4838-AD3C-62D890D2AB41}" dt="2023-01-26T09:31:41.806" v="12195" actId="1076"/>
        <pc:sldMkLst>
          <pc:docMk/>
          <pc:sldMk cId="1098360026" sldId="646"/>
        </pc:sldMkLst>
        <pc:spChg chg="mod ord">
          <ac:chgData name="Matthieu De Mari" userId="dfb708c9-d8dc-439f-9a3b-c772bf4a311c" providerId="ADAL" clId="{1FE71F4D-2AFD-4838-AD3C-62D890D2AB41}" dt="2023-01-26T09:31:25.478" v="12192" actId="700"/>
          <ac:spMkLst>
            <pc:docMk/>
            <pc:sldMk cId="1098360026" sldId="646"/>
            <ac:spMk id="2" creationId="{C6EDB95A-6F54-1C8E-C7BF-34F5ECB6A00A}"/>
          </ac:spMkLst>
        </pc:spChg>
        <pc:spChg chg="add del mod ord">
          <ac:chgData name="Matthieu De Mari" userId="dfb708c9-d8dc-439f-9a3b-c772bf4a311c" providerId="ADAL" clId="{1FE71F4D-2AFD-4838-AD3C-62D890D2AB41}" dt="2023-01-26T09:31:15.899" v="12189" actId="700"/>
          <ac:spMkLst>
            <pc:docMk/>
            <pc:sldMk cId="1098360026" sldId="646"/>
            <ac:spMk id="3" creationId="{8360C2FC-2D8C-B694-D994-6AF5CEC44F6F}"/>
          </ac:spMkLst>
        </pc:spChg>
        <pc:spChg chg="del mod ord">
          <ac:chgData name="Matthieu De Mari" userId="dfb708c9-d8dc-439f-9a3b-c772bf4a311c" providerId="ADAL" clId="{1FE71F4D-2AFD-4838-AD3C-62D890D2AB41}" dt="2023-01-26T09:31:18.159" v="12190" actId="478"/>
          <ac:spMkLst>
            <pc:docMk/>
            <pc:sldMk cId="1098360026" sldId="646"/>
            <ac:spMk id="4" creationId="{0A6D0783-241D-0B11-03E2-9F4FF3BEE947}"/>
          </ac:spMkLst>
        </pc:spChg>
        <pc:picChg chg="add mod">
          <ac:chgData name="Matthieu De Mari" userId="dfb708c9-d8dc-439f-9a3b-c772bf4a311c" providerId="ADAL" clId="{1FE71F4D-2AFD-4838-AD3C-62D890D2AB41}" dt="2023-01-26T09:31:41.806" v="12195" actId="1076"/>
          <ac:picMkLst>
            <pc:docMk/>
            <pc:sldMk cId="1098360026" sldId="646"/>
            <ac:picMk id="6" creationId="{23D00DD9-21D0-0350-AF57-AAB1512999BB}"/>
          </ac:picMkLst>
        </pc:picChg>
        <pc:picChg chg="del">
          <ac:chgData name="Matthieu De Mari" userId="dfb708c9-d8dc-439f-9a3b-c772bf4a311c" providerId="ADAL" clId="{1FE71F4D-2AFD-4838-AD3C-62D890D2AB41}" dt="2023-01-26T09:31:18.607" v="12191" actId="478"/>
          <ac:picMkLst>
            <pc:docMk/>
            <pc:sldMk cId="1098360026" sldId="646"/>
            <ac:picMk id="7" creationId="{7FF8A9BC-A4CE-B0E5-4FD0-48E6842E254C}"/>
          </ac:picMkLst>
        </pc:picChg>
      </pc:sldChg>
      <pc:sldChg chg="addSp delSp modSp new mod modClrScheme chgLayout">
        <pc:chgData name="Matthieu De Mari" userId="dfb708c9-d8dc-439f-9a3b-c772bf4a311c" providerId="ADAL" clId="{1FE71F4D-2AFD-4838-AD3C-62D890D2AB41}" dt="2023-01-26T09:36:37.783" v="12573" actId="20577"/>
        <pc:sldMkLst>
          <pc:docMk/>
          <pc:sldMk cId="1535134496" sldId="647"/>
        </pc:sldMkLst>
        <pc:spChg chg="del mod ord">
          <ac:chgData name="Matthieu De Mari" userId="dfb708c9-d8dc-439f-9a3b-c772bf4a311c" providerId="ADAL" clId="{1FE71F4D-2AFD-4838-AD3C-62D890D2AB41}" dt="2023-01-26T09:31:49.513" v="12197" actId="700"/>
          <ac:spMkLst>
            <pc:docMk/>
            <pc:sldMk cId="1535134496" sldId="647"/>
            <ac:spMk id="2" creationId="{6E912BE0-1D92-6E9F-D284-5294E434E418}"/>
          </ac:spMkLst>
        </pc:spChg>
        <pc:spChg chg="add mod ord">
          <ac:chgData name="Matthieu De Mari" userId="dfb708c9-d8dc-439f-9a3b-c772bf4a311c" providerId="ADAL" clId="{1FE71F4D-2AFD-4838-AD3C-62D890D2AB41}" dt="2023-01-26T09:32:05.128" v="12209"/>
          <ac:spMkLst>
            <pc:docMk/>
            <pc:sldMk cId="1535134496" sldId="647"/>
            <ac:spMk id="3" creationId="{5FA9FB08-8B4D-4B75-6BC7-1C5AFEFF5E55}"/>
          </ac:spMkLst>
        </pc:spChg>
        <pc:spChg chg="add mod ord">
          <ac:chgData name="Matthieu De Mari" userId="dfb708c9-d8dc-439f-9a3b-c772bf4a311c" providerId="ADAL" clId="{1FE71F4D-2AFD-4838-AD3C-62D890D2AB41}" dt="2023-01-26T09:36:37.783" v="12573" actId="20577"/>
          <ac:spMkLst>
            <pc:docMk/>
            <pc:sldMk cId="1535134496" sldId="647"/>
            <ac:spMk id="4" creationId="{E37977B6-1294-65D6-E828-C682A2CB902C}"/>
          </ac:spMkLst>
        </pc:spChg>
        <pc:spChg chg="add del mod ord">
          <ac:chgData name="Matthieu De Mari" userId="dfb708c9-d8dc-439f-9a3b-c772bf4a311c" providerId="ADAL" clId="{1FE71F4D-2AFD-4838-AD3C-62D890D2AB41}" dt="2023-01-26T09:31:51.658" v="12198" actId="478"/>
          <ac:spMkLst>
            <pc:docMk/>
            <pc:sldMk cId="1535134496" sldId="647"/>
            <ac:spMk id="5" creationId="{9C335EAE-1AF2-E193-9687-E1BB6A14DB81}"/>
          </ac:spMkLst>
        </pc:spChg>
        <pc:picChg chg="add mod">
          <ac:chgData name="Matthieu De Mari" userId="dfb708c9-d8dc-439f-9a3b-c772bf4a311c" providerId="ADAL" clId="{1FE71F4D-2AFD-4838-AD3C-62D890D2AB41}" dt="2023-01-26T09:31:56.985" v="12208" actId="1076"/>
          <ac:picMkLst>
            <pc:docMk/>
            <pc:sldMk cId="1535134496" sldId="647"/>
            <ac:picMk id="7" creationId="{B1669383-94A6-767A-E9E2-8A1B5522C211}"/>
          </ac:picMkLst>
        </pc:picChg>
      </pc:sldChg>
      <pc:sldChg chg="addSp delSp modSp new mod">
        <pc:chgData name="Matthieu De Mari" userId="dfb708c9-d8dc-439f-9a3b-c772bf4a311c" providerId="ADAL" clId="{1FE71F4D-2AFD-4838-AD3C-62D890D2AB41}" dt="2023-01-26T09:43:08.231" v="12981" actId="20577"/>
        <pc:sldMkLst>
          <pc:docMk/>
          <pc:sldMk cId="639167993" sldId="648"/>
        </pc:sldMkLst>
        <pc:spChg chg="mod">
          <ac:chgData name="Matthieu De Mari" userId="dfb708c9-d8dc-439f-9a3b-c772bf4a311c" providerId="ADAL" clId="{1FE71F4D-2AFD-4838-AD3C-62D890D2AB41}" dt="2023-01-26T09:42:34.399" v="12934" actId="20577"/>
          <ac:spMkLst>
            <pc:docMk/>
            <pc:sldMk cId="639167993" sldId="648"/>
            <ac:spMk id="2" creationId="{79458846-297D-319F-FB08-9AADC4484520}"/>
          </ac:spMkLst>
        </pc:spChg>
        <pc:spChg chg="mod">
          <ac:chgData name="Matthieu De Mari" userId="dfb708c9-d8dc-439f-9a3b-c772bf4a311c" providerId="ADAL" clId="{1FE71F4D-2AFD-4838-AD3C-62D890D2AB41}" dt="2023-01-26T09:43:08.231" v="12981" actId="20577"/>
          <ac:spMkLst>
            <pc:docMk/>
            <pc:sldMk cId="639167993" sldId="648"/>
            <ac:spMk id="3" creationId="{0D6827D2-8C59-5725-9D05-A7ACE2CC3147}"/>
          </ac:spMkLst>
        </pc:spChg>
        <pc:spChg chg="del">
          <ac:chgData name="Matthieu De Mari" userId="dfb708c9-d8dc-439f-9a3b-c772bf4a311c" providerId="ADAL" clId="{1FE71F4D-2AFD-4838-AD3C-62D890D2AB41}" dt="2023-01-26T09:42:21.048" v="12927" actId="478"/>
          <ac:spMkLst>
            <pc:docMk/>
            <pc:sldMk cId="639167993" sldId="648"/>
            <ac:spMk id="4" creationId="{090A62CB-1737-0622-1ECA-31806B5CDDE9}"/>
          </ac:spMkLst>
        </pc:spChg>
        <pc:picChg chg="add mod modCrop">
          <ac:chgData name="Matthieu De Mari" userId="dfb708c9-d8dc-439f-9a3b-c772bf4a311c" providerId="ADAL" clId="{1FE71F4D-2AFD-4838-AD3C-62D890D2AB41}" dt="2023-01-26T09:43:05.589" v="12980" actId="14100"/>
          <ac:picMkLst>
            <pc:docMk/>
            <pc:sldMk cId="639167993" sldId="648"/>
            <ac:picMk id="6" creationId="{4E02A804-EBD8-960D-40E4-EDC21D66C87D}"/>
          </ac:picMkLst>
        </pc:picChg>
      </pc:sldChg>
      <pc:sldChg chg="addSp delSp modSp new mod">
        <pc:chgData name="Matthieu De Mari" userId="dfb708c9-d8dc-439f-9a3b-c772bf4a311c" providerId="ADAL" clId="{1FE71F4D-2AFD-4838-AD3C-62D890D2AB41}" dt="2023-01-26T09:45:18.178" v="13022" actId="22"/>
        <pc:sldMkLst>
          <pc:docMk/>
          <pc:sldMk cId="687017678" sldId="649"/>
        </pc:sldMkLst>
        <pc:spChg chg="mod">
          <ac:chgData name="Matthieu De Mari" userId="dfb708c9-d8dc-439f-9a3b-c772bf4a311c" providerId="ADAL" clId="{1FE71F4D-2AFD-4838-AD3C-62D890D2AB41}" dt="2023-01-26T09:43:53.390" v="13018" actId="20577"/>
          <ac:spMkLst>
            <pc:docMk/>
            <pc:sldMk cId="687017678" sldId="649"/>
            <ac:spMk id="2" creationId="{6C5A7825-A473-5442-E4AB-FA511F78B6BB}"/>
          </ac:spMkLst>
        </pc:spChg>
        <pc:spChg chg="del">
          <ac:chgData name="Matthieu De Mari" userId="dfb708c9-d8dc-439f-9a3b-c772bf4a311c" providerId="ADAL" clId="{1FE71F4D-2AFD-4838-AD3C-62D890D2AB41}" dt="2023-01-26T09:43:44.253" v="13000" actId="478"/>
          <ac:spMkLst>
            <pc:docMk/>
            <pc:sldMk cId="687017678" sldId="649"/>
            <ac:spMk id="3" creationId="{BBFF306F-5CD3-9AB6-2451-DC675694FC86}"/>
          </ac:spMkLst>
        </pc:spChg>
        <pc:spChg chg="del">
          <ac:chgData name="Matthieu De Mari" userId="dfb708c9-d8dc-439f-9a3b-c772bf4a311c" providerId="ADAL" clId="{1FE71F4D-2AFD-4838-AD3C-62D890D2AB41}" dt="2023-01-26T09:43:45.092" v="13001" actId="478"/>
          <ac:spMkLst>
            <pc:docMk/>
            <pc:sldMk cId="687017678" sldId="649"/>
            <ac:spMk id="4" creationId="{7774F1E4-4A82-6E0A-A0DD-3A4A1C9759FA}"/>
          </ac:spMkLst>
        </pc:spChg>
        <pc:picChg chg="add mod">
          <ac:chgData name="Matthieu De Mari" userId="dfb708c9-d8dc-439f-9a3b-c772bf4a311c" providerId="ADAL" clId="{1FE71F4D-2AFD-4838-AD3C-62D890D2AB41}" dt="2023-01-26T09:43:58.432" v="13020" actId="1076"/>
          <ac:picMkLst>
            <pc:docMk/>
            <pc:sldMk cId="687017678" sldId="649"/>
            <ac:picMk id="6" creationId="{11A6D2AA-EA62-18A2-33BA-DFF7E098C2C7}"/>
          </ac:picMkLst>
        </pc:picChg>
        <pc:picChg chg="add del">
          <ac:chgData name="Matthieu De Mari" userId="dfb708c9-d8dc-439f-9a3b-c772bf4a311c" providerId="ADAL" clId="{1FE71F4D-2AFD-4838-AD3C-62D890D2AB41}" dt="2023-01-26T09:45:18.178" v="13022" actId="22"/>
          <ac:picMkLst>
            <pc:docMk/>
            <pc:sldMk cId="687017678" sldId="649"/>
            <ac:picMk id="8" creationId="{33959746-4119-59C9-69BD-D7B1FE10517C}"/>
          </ac:picMkLst>
        </pc:picChg>
      </pc:sldChg>
      <pc:sldChg chg="addSp delSp modSp add mod">
        <pc:chgData name="Matthieu De Mari" userId="dfb708c9-d8dc-439f-9a3b-c772bf4a311c" providerId="ADAL" clId="{1FE71F4D-2AFD-4838-AD3C-62D890D2AB41}" dt="2023-01-26T09:45:47.240" v="13050" actId="207"/>
        <pc:sldMkLst>
          <pc:docMk/>
          <pc:sldMk cId="530835176" sldId="650"/>
        </pc:sldMkLst>
        <pc:spChg chg="add mod">
          <ac:chgData name="Matthieu De Mari" userId="dfb708c9-d8dc-439f-9a3b-c772bf4a311c" providerId="ADAL" clId="{1FE71F4D-2AFD-4838-AD3C-62D890D2AB41}" dt="2023-01-26T09:45:47.240" v="13050" actId="207"/>
          <ac:spMkLst>
            <pc:docMk/>
            <pc:sldMk cId="530835176" sldId="650"/>
            <ac:spMk id="5" creationId="{0B2E0CD9-728A-0474-7AA6-B59FF75D5912}"/>
          </ac:spMkLst>
        </pc:spChg>
        <pc:picChg chg="add mod">
          <ac:chgData name="Matthieu De Mari" userId="dfb708c9-d8dc-439f-9a3b-c772bf4a311c" providerId="ADAL" clId="{1FE71F4D-2AFD-4838-AD3C-62D890D2AB41}" dt="2023-01-26T09:45:29.426" v="13029" actId="1076"/>
          <ac:picMkLst>
            <pc:docMk/>
            <pc:sldMk cId="530835176" sldId="650"/>
            <ac:picMk id="4" creationId="{1E35484D-F118-E3FF-6842-C7E33EB44C90}"/>
          </ac:picMkLst>
        </pc:picChg>
        <pc:picChg chg="del">
          <ac:chgData name="Matthieu De Mari" userId="dfb708c9-d8dc-439f-9a3b-c772bf4a311c" providerId="ADAL" clId="{1FE71F4D-2AFD-4838-AD3C-62D890D2AB41}" dt="2023-01-26T09:45:22.556" v="13024" actId="478"/>
          <ac:picMkLst>
            <pc:docMk/>
            <pc:sldMk cId="530835176" sldId="650"/>
            <ac:picMk id="6" creationId="{11A6D2AA-EA62-18A2-33BA-DFF7E098C2C7}"/>
          </ac:picMkLst>
        </pc:picChg>
      </pc:sldChg>
      <pc:sldChg chg="addSp delSp modSp new mod">
        <pc:chgData name="Matthieu De Mari" userId="dfb708c9-d8dc-439f-9a3b-c772bf4a311c" providerId="ADAL" clId="{1FE71F4D-2AFD-4838-AD3C-62D890D2AB41}" dt="2023-01-26T09:49:07.784" v="13352" actId="20577"/>
        <pc:sldMkLst>
          <pc:docMk/>
          <pc:sldMk cId="3661229859" sldId="651"/>
        </pc:sldMkLst>
        <pc:spChg chg="mod">
          <ac:chgData name="Matthieu De Mari" userId="dfb708c9-d8dc-439f-9a3b-c772bf4a311c" providerId="ADAL" clId="{1FE71F4D-2AFD-4838-AD3C-62D890D2AB41}" dt="2023-01-26T09:47:06.553" v="13115" actId="14100"/>
          <ac:spMkLst>
            <pc:docMk/>
            <pc:sldMk cId="3661229859" sldId="651"/>
            <ac:spMk id="2" creationId="{458E4E3B-0A9D-C11F-5978-41BD39C8FBA3}"/>
          </ac:spMkLst>
        </pc:spChg>
        <pc:spChg chg="mod">
          <ac:chgData name="Matthieu De Mari" userId="dfb708c9-d8dc-439f-9a3b-c772bf4a311c" providerId="ADAL" clId="{1FE71F4D-2AFD-4838-AD3C-62D890D2AB41}" dt="2023-01-26T09:49:07.784" v="13352" actId="20577"/>
          <ac:spMkLst>
            <pc:docMk/>
            <pc:sldMk cId="3661229859" sldId="651"/>
            <ac:spMk id="3" creationId="{D2CAA860-8CE7-05D9-1322-FD149D6E2865}"/>
          </ac:spMkLst>
        </pc:spChg>
        <pc:spChg chg="del">
          <ac:chgData name="Matthieu De Mari" userId="dfb708c9-d8dc-439f-9a3b-c772bf4a311c" providerId="ADAL" clId="{1FE71F4D-2AFD-4838-AD3C-62D890D2AB41}" dt="2023-01-26T09:46:29.838" v="13052" actId="478"/>
          <ac:spMkLst>
            <pc:docMk/>
            <pc:sldMk cId="3661229859" sldId="651"/>
            <ac:spMk id="4" creationId="{C6A5FDFC-9967-2C5E-4F96-5AD9DCADE928}"/>
          </ac:spMkLst>
        </pc:spChg>
        <pc:picChg chg="add mod modCrop">
          <ac:chgData name="Matthieu De Mari" userId="dfb708c9-d8dc-439f-9a3b-c772bf4a311c" providerId="ADAL" clId="{1FE71F4D-2AFD-4838-AD3C-62D890D2AB41}" dt="2023-01-26T09:48:36.754" v="13335" actId="1038"/>
          <ac:picMkLst>
            <pc:docMk/>
            <pc:sldMk cId="3661229859" sldId="651"/>
            <ac:picMk id="6" creationId="{F0A74952-A820-26F5-B21E-7794118B6CFA}"/>
          </ac:picMkLst>
        </pc:picChg>
      </pc:sldChg>
      <pc:sldChg chg="modSp add mod">
        <pc:chgData name="Matthieu De Mari" userId="dfb708c9-d8dc-439f-9a3b-c772bf4a311c" providerId="ADAL" clId="{1FE71F4D-2AFD-4838-AD3C-62D890D2AB41}" dt="2023-01-27T08:58:27.417" v="17054" actId="20577"/>
        <pc:sldMkLst>
          <pc:docMk/>
          <pc:sldMk cId="2836012066" sldId="652"/>
        </pc:sldMkLst>
        <pc:spChg chg="mod">
          <ac:chgData name="Matthieu De Mari" userId="dfb708c9-d8dc-439f-9a3b-c772bf4a311c" providerId="ADAL" clId="{1FE71F4D-2AFD-4838-AD3C-62D890D2AB41}" dt="2023-01-27T08:58:27.417" v="17054" actId="20577"/>
          <ac:spMkLst>
            <pc:docMk/>
            <pc:sldMk cId="2836012066" sldId="652"/>
            <ac:spMk id="5" creationId="{0B2E0CD9-728A-0474-7AA6-B59FF75D5912}"/>
          </ac:spMkLst>
        </pc:spChg>
        <pc:picChg chg="mod">
          <ac:chgData name="Matthieu De Mari" userId="dfb708c9-d8dc-439f-9a3b-c772bf4a311c" providerId="ADAL" clId="{1FE71F4D-2AFD-4838-AD3C-62D890D2AB41}" dt="2023-01-26T09:49:40.011" v="13447" actId="1076"/>
          <ac:picMkLst>
            <pc:docMk/>
            <pc:sldMk cId="2836012066" sldId="652"/>
            <ac:picMk id="4" creationId="{1E35484D-F118-E3FF-6842-C7E33EB44C90}"/>
          </ac:picMkLst>
        </pc:picChg>
      </pc:sldChg>
      <pc:sldChg chg="new del">
        <pc:chgData name="Matthieu De Mari" userId="dfb708c9-d8dc-439f-9a3b-c772bf4a311c" providerId="ADAL" clId="{1FE71F4D-2AFD-4838-AD3C-62D890D2AB41}" dt="2023-01-26T09:50:03.170" v="13455" actId="47"/>
        <pc:sldMkLst>
          <pc:docMk/>
          <pc:sldMk cId="2490528287" sldId="653"/>
        </pc:sldMkLst>
      </pc:sldChg>
      <pc:sldChg chg="addSp delSp modSp add mod">
        <pc:chgData name="Matthieu De Mari" userId="dfb708c9-d8dc-439f-9a3b-c772bf4a311c" providerId="ADAL" clId="{1FE71F4D-2AFD-4838-AD3C-62D890D2AB41}" dt="2023-01-26T09:59:38.527" v="14375" actId="20577"/>
        <pc:sldMkLst>
          <pc:docMk/>
          <pc:sldMk cId="3384011022" sldId="653"/>
        </pc:sldMkLst>
        <pc:spChg chg="mod">
          <ac:chgData name="Matthieu De Mari" userId="dfb708c9-d8dc-439f-9a3b-c772bf4a311c" providerId="ADAL" clId="{1FE71F4D-2AFD-4838-AD3C-62D890D2AB41}" dt="2023-01-26T09:57:48.569" v="14042" actId="20577"/>
          <ac:spMkLst>
            <pc:docMk/>
            <pc:sldMk cId="3384011022" sldId="653"/>
            <ac:spMk id="2" creationId="{8D7CF09B-6A00-AE71-9A1F-BC7A1C98BFA3}"/>
          </ac:spMkLst>
        </pc:spChg>
        <pc:spChg chg="mod">
          <ac:chgData name="Matthieu De Mari" userId="dfb708c9-d8dc-439f-9a3b-c772bf4a311c" providerId="ADAL" clId="{1FE71F4D-2AFD-4838-AD3C-62D890D2AB41}" dt="2023-01-26T09:59:38.527" v="14375" actId="20577"/>
          <ac:spMkLst>
            <pc:docMk/>
            <pc:sldMk cId="3384011022" sldId="653"/>
            <ac:spMk id="4" creationId="{B0FDD59A-9328-B341-218D-76A654E93F04}"/>
          </ac:spMkLst>
        </pc:spChg>
        <pc:spChg chg="del">
          <ac:chgData name="Matthieu De Mari" userId="dfb708c9-d8dc-439f-9a3b-c772bf4a311c" providerId="ADAL" clId="{1FE71F4D-2AFD-4838-AD3C-62D890D2AB41}" dt="2023-01-26T09:57:37.049" v="14036" actId="478"/>
          <ac:spMkLst>
            <pc:docMk/>
            <pc:sldMk cId="3384011022" sldId="653"/>
            <ac:spMk id="7" creationId="{5E3A86E2-23E3-E2C8-62E1-C1F638E3D248}"/>
          </ac:spMkLst>
        </pc:spChg>
        <pc:spChg chg="del">
          <ac:chgData name="Matthieu De Mari" userId="dfb708c9-d8dc-439f-9a3b-c772bf4a311c" providerId="ADAL" clId="{1FE71F4D-2AFD-4838-AD3C-62D890D2AB41}" dt="2023-01-26T09:57:38.107" v="14037" actId="478"/>
          <ac:spMkLst>
            <pc:docMk/>
            <pc:sldMk cId="3384011022" sldId="653"/>
            <ac:spMk id="8" creationId="{FDD82B0F-F49C-1DDC-F409-9379DAAAEF47}"/>
          </ac:spMkLst>
        </pc:spChg>
        <pc:graphicFrameChg chg="del">
          <ac:chgData name="Matthieu De Mari" userId="dfb708c9-d8dc-439f-9a3b-c772bf4a311c" providerId="ADAL" clId="{1FE71F4D-2AFD-4838-AD3C-62D890D2AB41}" dt="2023-01-26T09:57:40.903" v="14038" actId="478"/>
          <ac:graphicFrameMkLst>
            <pc:docMk/>
            <pc:sldMk cId="3384011022" sldId="653"/>
            <ac:graphicFrameMk id="6" creationId="{4078484C-D331-C08C-24DF-BE42BAC0C241}"/>
          </ac:graphicFrameMkLst>
        </pc:graphicFrameChg>
        <pc:picChg chg="add mod modCrop">
          <ac:chgData name="Matthieu De Mari" userId="dfb708c9-d8dc-439f-9a3b-c772bf4a311c" providerId="ADAL" clId="{1FE71F4D-2AFD-4838-AD3C-62D890D2AB41}" dt="2023-01-26T09:58:00.742" v="14044" actId="732"/>
          <ac:picMkLst>
            <pc:docMk/>
            <pc:sldMk cId="3384011022" sldId="653"/>
            <ac:picMk id="5" creationId="{B18D0285-19F3-CC5B-7ABC-9F0C22FD2824}"/>
          </ac:picMkLst>
        </pc:picChg>
      </pc:sldChg>
      <pc:sldChg chg="addSp delSp modSp add mod">
        <pc:chgData name="Matthieu De Mari" userId="dfb708c9-d8dc-439f-9a3b-c772bf4a311c" providerId="ADAL" clId="{1FE71F4D-2AFD-4838-AD3C-62D890D2AB41}" dt="2023-01-26T10:43:05.995" v="15905" actId="20577"/>
        <pc:sldMkLst>
          <pc:docMk/>
          <pc:sldMk cId="1688481620" sldId="654"/>
        </pc:sldMkLst>
        <pc:spChg chg="mod">
          <ac:chgData name="Matthieu De Mari" userId="dfb708c9-d8dc-439f-9a3b-c772bf4a311c" providerId="ADAL" clId="{1FE71F4D-2AFD-4838-AD3C-62D890D2AB41}" dt="2023-01-26T10:43:05.995" v="15905" actId="20577"/>
          <ac:spMkLst>
            <pc:docMk/>
            <pc:sldMk cId="1688481620" sldId="654"/>
            <ac:spMk id="4" creationId="{B0FDD59A-9328-B341-218D-76A654E93F04}"/>
          </ac:spMkLst>
        </pc:spChg>
        <pc:picChg chg="add mod">
          <ac:chgData name="Matthieu De Mari" userId="dfb708c9-d8dc-439f-9a3b-c772bf4a311c" providerId="ADAL" clId="{1FE71F4D-2AFD-4838-AD3C-62D890D2AB41}" dt="2023-01-26T10:00:29.893" v="14622"/>
          <ac:picMkLst>
            <pc:docMk/>
            <pc:sldMk cId="1688481620" sldId="654"/>
            <ac:picMk id="3" creationId="{B0BD5B35-A861-820D-73A9-BEE843559F9A}"/>
          </ac:picMkLst>
        </pc:picChg>
        <pc:picChg chg="del">
          <ac:chgData name="Matthieu De Mari" userId="dfb708c9-d8dc-439f-9a3b-c772bf4a311c" providerId="ADAL" clId="{1FE71F4D-2AFD-4838-AD3C-62D890D2AB41}" dt="2023-01-26T10:00:26.206" v="14621" actId="478"/>
          <ac:picMkLst>
            <pc:docMk/>
            <pc:sldMk cId="1688481620" sldId="654"/>
            <ac:picMk id="5" creationId="{B18D0285-19F3-CC5B-7ABC-9F0C22FD2824}"/>
          </ac:picMkLst>
        </pc:picChg>
      </pc:sldChg>
      <pc:sldChg chg="addSp delSp modSp new del mod modClrScheme chgLayout">
        <pc:chgData name="Matthieu De Mari" userId="dfb708c9-d8dc-439f-9a3b-c772bf4a311c" providerId="ADAL" clId="{1FE71F4D-2AFD-4838-AD3C-62D890D2AB41}" dt="2023-01-30T01:39:51.738" v="23014" actId="47"/>
        <pc:sldMkLst>
          <pc:docMk/>
          <pc:sldMk cId="2838713021" sldId="655"/>
        </pc:sldMkLst>
        <pc:spChg chg="mod ord">
          <ac:chgData name="Matthieu De Mari" userId="dfb708c9-d8dc-439f-9a3b-c772bf4a311c" providerId="ADAL" clId="{1FE71F4D-2AFD-4838-AD3C-62D890D2AB41}" dt="2023-01-26T10:00:41.923" v="14651" actId="700"/>
          <ac:spMkLst>
            <pc:docMk/>
            <pc:sldMk cId="2838713021" sldId="655"/>
            <ac:spMk id="2" creationId="{21F4709C-61C8-E90F-2954-4414AADF9451}"/>
          </ac:spMkLst>
        </pc:spChg>
        <pc:spChg chg="del mod ord">
          <ac:chgData name="Matthieu De Mari" userId="dfb708c9-d8dc-439f-9a3b-c772bf4a311c" providerId="ADAL" clId="{1FE71F4D-2AFD-4838-AD3C-62D890D2AB41}" dt="2023-01-26T10:00:41.923" v="14651" actId="700"/>
          <ac:spMkLst>
            <pc:docMk/>
            <pc:sldMk cId="2838713021" sldId="655"/>
            <ac:spMk id="3" creationId="{F5458D51-D50F-C554-86B9-C5FBF039C70A}"/>
          </ac:spMkLst>
        </pc:spChg>
        <pc:spChg chg="del">
          <ac:chgData name="Matthieu De Mari" userId="dfb708c9-d8dc-439f-9a3b-c772bf4a311c" providerId="ADAL" clId="{1FE71F4D-2AFD-4838-AD3C-62D890D2AB41}" dt="2023-01-26T10:00:41.923" v="14651" actId="700"/>
          <ac:spMkLst>
            <pc:docMk/>
            <pc:sldMk cId="2838713021" sldId="655"/>
            <ac:spMk id="4" creationId="{CE2B6259-5B61-F5EB-88DB-954C8ADEDB03}"/>
          </ac:spMkLst>
        </pc:spChg>
        <pc:spChg chg="add del mod ord">
          <ac:chgData name="Matthieu De Mari" userId="dfb708c9-d8dc-439f-9a3b-c772bf4a311c" providerId="ADAL" clId="{1FE71F4D-2AFD-4838-AD3C-62D890D2AB41}" dt="2023-01-30T01:29:41.893" v="22755" actId="478"/>
          <ac:spMkLst>
            <pc:docMk/>
            <pc:sldMk cId="2838713021" sldId="655"/>
            <ac:spMk id="5" creationId="{F75DEB28-E77C-393C-3E5B-3AE3CAA7CC2F}"/>
          </ac:spMkLst>
        </pc:spChg>
        <pc:graphicFrameChg chg="add mod modGraphic">
          <ac:chgData name="Matthieu De Mari" userId="dfb708c9-d8dc-439f-9a3b-c772bf4a311c" providerId="ADAL" clId="{1FE71F4D-2AFD-4838-AD3C-62D890D2AB41}" dt="2023-01-30T01:36:57.088" v="22982" actId="14100"/>
          <ac:graphicFrameMkLst>
            <pc:docMk/>
            <pc:sldMk cId="2838713021" sldId="655"/>
            <ac:graphicFrameMk id="3" creationId="{361F7F4C-0DFE-4A7B-8B61-D7E14EB97B23}"/>
          </ac:graphicFrameMkLst>
        </pc:graphicFrameChg>
      </pc:sldChg>
      <pc:sldChg chg="modSp add del mod">
        <pc:chgData name="Matthieu De Mari" userId="dfb708c9-d8dc-439f-9a3b-c772bf4a311c" providerId="ADAL" clId="{1FE71F4D-2AFD-4838-AD3C-62D890D2AB41}" dt="2023-01-26T10:40:35.812" v="15735" actId="47"/>
        <pc:sldMkLst>
          <pc:docMk/>
          <pc:sldMk cId="1942994544" sldId="656"/>
        </pc:sldMkLst>
        <pc:spChg chg="mod">
          <ac:chgData name="Matthieu De Mari" userId="dfb708c9-d8dc-439f-9a3b-c772bf4a311c" providerId="ADAL" clId="{1FE71F4D-2AFD-4838-AD3C-62D890D2AB41}" dt="2023-01-26T10:10:55.055" v="15110" actId="27636"/>
          <ac:spMkLst>
            <pc:docMk/>
            <pc:sldMk cId="1942994544" sldId="656"/>
            <ac:spMk id="5" creationId="{F75DEB28-E77C-393C-3E5B-3AE3CAA7CC2F}"/>
          </ac:spMkLst>
        </pc:spChg>
      </pc:sldChg>
      <pc:sldChg chg="modSp add mod">
        <pc:chgData name="Matthieu De Mari" userId="dfb708c9-d8dc-439f-9a3b-c772bf4a311c" providerId="ADAL" clId="{1FE71F4D-2AFD-4838-AD3C-62D890D2AB41}" dt="2023-01-26T10:40:48.213" v="15783" actId="20577"/>
        <pc:sldMkLst>
          <pc:docMk/>
          <pc:sldMk cId="3673354424" sldId="657"/>
        </pc:sldMkLst>
        <pc:spChg chg="mod">
          <ac:chgData name="Matthieu De Mari" userId="dfb708c9-d8dc-439f-9a3b-c772bf4a311c" providerId="ADAL" clId="{1FE71F4D-2AFD-4838-AD3C-62D890D2AB41}" dt="2023-01-26T10:40:48.213" v="15783" actId="20577"/>
          <ac:spMkLst>
            <pc:docMk/>
            <pc:sldMk cId="3673354424" sldId="657"/>
            <ac:spMk id="5" creationId="{F75DEB28-E77C-393C-3E5B-3AE3CAA7CC2F}"/>
          </ac:spMkLst>
        </pc:spChg>
      </pc:sldChg>
      <pc:sldChg chg="modSp add">
        <pc:chgData name="Matthieu De Mari" userId="dfb708c9-d8dc-439f-9a3b-c772bf4a311c" providerId="ADAL" clId="{1FE71F4D-2AFD-4838-AD3C-62D890D2AB41}" dt="2023-01-26T10:30:07.227" v="15287" actId="20577"/>
        <pc:sldMkLst>
          <pc:docMk/>
          <pc:sldMk cId="1348532138" sldId="658"/>
        </pc:sldMkLst>
        <pc:spChg chg="mod">
          <ac:chgData name="Matthieu De Mari" userId="dfb708c9-d8dc-439f-9a3b-c772bf4a311c" providerId="ADAL" clId="{1FE71F4D-2AFD-4838-AD3C-62D890D2AB41}" dt="2023-01-26T10:30:07.227" v="15287" actId="20577"/>
          <ac:spMkLst>
            <pc:docMk/>
            <pc:sldMk cId="1348532138" sldId="658"/>
            <ac:spMk id="5" creationId="{F75DEB28-E77C-393C-3E5B-3AE3CAA7CC2F}"/>
          </ac:spMkLst>
        </pc:spChg>
      </pc:sldChg>
      <pc:sldChg chg="modSp add mod">
        <pc:chgData name="Matthieu De Mari" userId="dfb708c9-d8dc-439f-9a3b-c772bf4a311c" providerId="ADAL" clId="{1FE71F4D-2AFD-4838-AD3C-62D890D2AB41}" dt="2023-01-26T10:41:00.938" v="15784" actId="20577"/>
        <pc:sldMkLst>
          <pc:docMk/>
          <pc:sldMk cId="855040033" sldId="659"/>
        </pc:sldMkLst>
        <pc:spChg chg="mod">
          <ac:chgData name="Matthieu De Mari" userId="dfb708c9-d8dc-439f-9a3b-c772bf4a311c" providerId="ADAL" clId="{1FE71F4D-2AFD-4838-AD3C-62D890D2AB41}" dt="2023-01-26T10:41:00.938" v="15784" actId="20577"/>
          <ac:spMkLst>
            <pc:docMk/>
            <pc:sldMk cId="855040033" sldId="659"/>
            <ac:spMk id="5" creationId="{F75DEB28-E77C-393C-3E5B-3AE3CAA7CC2F}"/>
          </ac:spMkLst>
        </pc:spChg>
      </pc:sldChg>
      <pc:sldChg chg="modSp add mod">
        <pc:chgData name="Matthieu De Mari" userId="dfb708c9-d8dc-439f-9a3b-c772bf4a311c" providerId="ADAL" clId="{1FE71F4D-2AFD-4838-AD3C-62D890D2AB41}" dt="2023-01-26T10:41:05.409" v="15785" actId="20577"/>
        <pc:sldMkLst>
          <pc:docMk/>
          <pc:sldMk cId="2151550002" sldId="660"/>
        </pc:sldMkLst>
        <pc:spChg chg="mod">
          <ac:chgData name="Matthieu De Mari" userId="dfb708c9-d8dc-439f-9a3b-c772bf4a311c" providerId="ADAL" clId="{1FE71F4D-2AFD-4838-AD3C-62D890D2AB41}" dt="2023-01-26T10:41:05.409" v="15785" actId="20577"/>
          <ac:spMkLst>
            <pc:docMk/>
            <pc:sldMk cId="2151550002" sldId="660"/>
            <ac:spMk id="5" creationId="{F75DEB28-E77C-393C-3E5B-3AE3CAA7CC2F}"/>
          </ac:spMkLst>
        </pc:spChg>
      </pc:sldChg>
      <pc:sldChg chg="modSp add mod">
        <pc:chgData name="Matthieu De Mari" userId="dfb708c9-d8dc-439f-9a3b-c772bf4a311c" providerId="ADAL" clId="{1FE71F4D-2AFD-4838-AD3C-62D890D2AB41}" dt="2023-01-26T10:41:09.121" v="15787" actId="27636"/>
        <pc:sldMkLst>
          <pc:docMk/>
          <pc:sldMk cId="857752855" sldId="661"/>
        </pc:sldMkLst>
        <pc:spChg chg="mod">
          <ac:chgData name="Matthieu De Mari" userId="dfb708c9-d8dc-439f-9a3b-c772bf4a311c" providerId="ADAL" clId="{1FE71F4D-2AFD-4838-AD3C-62D890D2AB41}" dt="2023-01-26T10:41:09.121" v="15787" actId="27636"/>
          <ac:spMkLst>
            <pc:docMk/>
            <pc:sldMk cId="857752855" sldId="661"/>
            <ac:spMk id="5" creationId="{F75DEB28-E77C-393C-3E5B-3AE3CAA7CC2F}"/>
          </ac:spMkLst>
        </pc:spChg>
      </pc:sldChg>
      <pc:sldChg chg="modSp add mod">
        <pc:chgData name="Matthieu De Mari" userId="dfb708c9-d8dc-439f-9a3b-c772bf4a311c" providerId="ADAL" clId="{1FE71F4D-2AFD-4838-AD3C-62D890D2AB41}" dt="2023-01-26T10:41:16.573" v="15791" actId="27636"/>
        <pc:sldMkLst>
          <pc:docMk/>
          <pc:sldMk cId="2494984745" sldId="662"/>
        </pc:sldMkLst>
        <pc:spChg chg="mod">
          <ac:chgData name="Matthieu De Mari" userId="dfb708c9-d8dc-439f-9a3b-c772bf4a311c" providerId="ADAL" clId="{1FE71F4D-2AFD-4838-AD3C-62D890D2AB41}" dt="2023-01-26T10:41:16.573" v="15791" actId="27636"/>
          <ac:spMkLst>
            <pc:docMk/>
            <pc:sldMk cId="2494984745" sldId="662"/>
            <ac:spMk id="5" creationId="{F75DEB28-E77C-393C-3E5B-3AE3CAA7CC2F}"/>
          </ac:spMkLst>
        </pc:spChg>
      </pc:sldChg>
      <pc:sldChg chg="modSp add mod">
        <pc:chgData name="Matthieu De Mari" userId="dfb708c9-d8dc-439f-9a3b-c772bf4a311c" providerId="ADAL" clId="{1FE71F4D-2AFD-4838-AD3C-62D890D2AB41}" dt="2023-01-26T10:41:12.817" v="15789" actId="27636"/>
        <pc:sldMkLst>
          <pc:docMk/>
          <pc:sldMk cId="1831247243" sldId="663"/>
        </pc:sldMkLst>
        <pc:spChg chg="mod">
          <ac:chgData name="Matthieu De Mari" userId="dfb708c9-d8dc-439f-9a3b-c772bf4a311c" providerId="ADAL" clId="{1FE71F4D-2AFD-4838-AD3C-62D890D2AB41}" dt="2023-01-26T10:41:12.817" v="15789" actId="27636"/>
          <ac:spMkLst>
            <pc:docMk/>
            <pc:sldMk cId="1831247243" sldId="663"/>
            <ac:spMk id="5" creationId="{F75DEB28-E77C-393C-3E5B-3AE3CAA7CC2F}"/>
          </ac:spMkLst>
        </pc:spChg>
      </pc:sldChg>
      <pc:sldChg chg="new del">
        <pc:chgData name="Matthieu De Mari" userId="dfb708c9-d8dc-439f-9a3b-c772bf4a311c" providerId="ADAL" clId="{1FE71F4D-2AFD-4838-AD3C-62D890D2AB41}" dt="2023-01-26T10:41:42.374" v="15794" actId="47"/>
        <pc:sldMkLst>
          <pc:docMk/>
          <pc:sldMk cId="1048149480" sldId="664"/>
        </pc:sldMkLst>
      </pc:sldChg>
      <pc:sldChg chg="addSp delSp modSp add mod">
        <pc:chgData name="Matthieu De Mari" userId="dfb708c9-d8dc-439f-9a3b-c772bf4a311c" providerId="ADAL" clId="{1FE71F4D-2AFD-4838-AD3C-62D890D2AB41}" dt="2023-01-27T06:11:33.704" v="16313" actId="1076"/>
        <pc:sldMkLst>
          <pc:docMk/>
          <pc:sldMk cId="506948723" sldId="665"/>
        </pc:sldMkLst>
        <pc:spChg chg="mod">
          <ac:chgData name="Matthieu De Mari" userId="dfb708c9-d8dc-439f-9a3b-c772bf4a311c" providerId="ADAL" clId="{1FE71F4D-2AFD-4838-AD3C-62D890D2AB41}" dt="2023-01-26T10:44:10.077" v="16101" actId="20577"/>
          <ac:spMkLst>
            <pc:docMk/>
            <pc:sldMk cId="506948723" sldId="665"/>
            <ac:spMk id="4" creationId="{B0FDD59A-9328-B341-218D-76A654E93F04}"/>
          </ac:spMkLst>
        </pc:spChg>
        <pc:picChg chg="del">
          <ac:chgData name="Matthieu De Mari" userId="dfb708c9-d8dc-439f-9a3b-c772bf4a311c" providerId="ADAL" clId="{1FE71F4D-2AFD-4838-AD3C-62D890D2AB41}" dt="2023-01-26T10:41:43.870" v="15795" actId="478"/>
          <ac:picMkLst>
            <pc:docMk/>
            <pc:sldMk cId="506948723" sldId="665"/>
            <ac:picMk id="3" creationId="{B0BD5B35-A861-820D-73A9-BEE843559F9A}"/>
          </ac:picMkLst>
        </pc:picChg>
        <pc:picChg chg="add mod">
          <ac:chgData name="Matthieu De Mari" userId="dfb708c9-d8dc-439f-9a3b-c772bf4a311c" providerId="ADAL" clId="{1FE71F4D-2AFD-4838-AD3C-62D890D2AB41}" dt="2023-01-27T06:11:33.704" v="16313" actId="1076"/>
          <ac:picMkLst>
            <pc:docMk/>
            <pc:sldMk cId="506948723" sldId="665"/>
            <ac:picMk id="5" creationId="{733E8D5A-1A45-8E27-B15C-2E7B5398173B}"/>
          </ac:picMkLst>
        </pc:picChg>
        <pc:picChg chg="add del mod modCrop">
          <ac:chgData name="Matthieu De Mari" userId="dfb708c9-d8dc-439f-9a3b-c772bf4a311c" providerId="ADAL" clId="{1FE71F4D-2AFD-4838-AD3C-62D890D2AB41}" dt="2023-01-26T10:42:05.671" v="15800" actId="478"/>
          <ac:picMkLst>
            <pc:docMk/>
            <pc:sldMk cId="506948723" sldId="665"/>
            <ac:picMk id="6" creationId="{E202B276-9627-6FB2-1E4E-B6E07ED3A43B}"/>
          </ac:picMkLst>
        </pc:picChg>
        <pc:picChg chg="add del mod">
          <ac:chgData name="Matthieu De Mari" userId="dfb708c9-d8dc-439f-9a3b-c772bf4a311c" providerId="ADAL" clId="{1FE71F4D-2AFD-4838-AD3C-62D890D2AB41}" dt="2023-01-27T06:11:10.045" v="16309" actId="478"/>
          <ac:picMkLst>
            <pc:docMk/>
            <pc:sldMk cId="506948723" sldId="665"/>
            <ac:picMk id="8" creationId="{C08914D5-9461-9F90-CBEB-DBA4AE5D7316}"/>
          </ac:picMkLst>
        </pc:picChg>
      </pc:sldChg>
      <pc:sldChg chg="addSp delSp modSp add mod ord">
        <pc:chgData name="Matthieu De Mari" userId="dfb708c9-d8dc-439f-9a3b-c772bf4a311c" providerId="ADAL" clId="{1FE71F4D-2AFD-4838-AD3C-62D890D2AB41}" dt="2023-01-26T10:45:22.526" v="16113" actId="22"/>
        <pc:sldMkLst>
          <pc:docMk/>
          <pc:sldMk cId="3934051886" sldId="666"/>
        </pc:sldMkLst>
        <pc:spChg chg="mod">
          <ac:chgData name="Matthieu De Mari" userId="dfb708c9-d8dc-439f-9a3b-c772bf4a311c" providerId="ADAL" clId="{1FE71F4D-2AFD-4838-AD3C-62D890D2AB41}" dt="2023-01-26T10:44:58.338" v="16109" actId="20577"/>
          <ac:spMkLst>
            <pc:docMk/>
            <pc:sldMk cId="3934051886" sldId="666"/>
            <ac:spMk id="2" creationId="{6C5A7825-A473-5442-E4AB-FA511F78B6BB}"/>
          </ac:spMkLst>
        </pc:spChg>
        <pc:spChg chg="del">
          <ac:chgData name="Matthieu De Mari" userId="dfb708c9-d8dc-439f-9a3b-c772bf4a311c" providerId="ADAL" clId="{1FE71F4D-2AFD-4838-AD3C-62D890D2AB41}" dt="2023-01-26T10:44:50.715" v="16104" actId="478"/>
          <ac:spMkLst>
            <pc:docMk/>
            <pc:sldMk cId="3934051886" sldId="666"/>
            <ac:spMk id="5" creationId="{0B2E0CD9-728A-0474-7AA6-B59FF75D5912}"/>
          </ac:spMkLst>
        </pc:spChg>
        <pc:picChg chg="del">
          <ac:chgData name="Matthieu De Mari" userId="dfb708c9-d8dc-439f-9a3b-c772bf4a311c" providerId="ADAL" clId="{1FE71F4D-2AFD-4838-AD3C-62D890D2AB41}" dt="2023-01-26T10:44:48.916" v="16103" actId="478"/>
          <ac:picMkLst>
            <pc:docMk/>
            <pc:sldMk cId="3934051886" sldId="666"/>
            <ac:picMk id="4" creationId="{1E35484D-F118-E3FF-6842-C7E33EB44C90}"/>
          </ac:picMkLst>
        </pc:picChg>
        <pc:picChg chg="add mod">
          <ac:chgData name="Matthieu De Mari" userId="dfb708c9-d8dc-439f-9a3b-c772bf4a311c" providerId="ADAL" clId="{1FE71F4D-2AFD-4838-AD3C-62D890D2AB41}" dt="2023-01-26T10:44:55.349" v="16107" actId="1076"/>
          <ac:picMkLst>
            <pc:docMk/>
            <pc:sldMk cId="3934051886" sldId="666"/>
            <ac:picMk id="6" creationId="{CD5993CC-DCBD-502A-6009-131C4E8BF4B4}"/>
          </ac:picMkLst>
        </pc:picChg>
        <pc:picChg chg="add del">
          <ac:chgData name="Matthieu De Mari" userId="dfb708c9-d8dc-439f-9a3b-c772bf4a311c" providerId="ADAL" clId="{1FE71F4D-2AFD-4838-AD3C-62D890D2AB41}" dt="2023-01-26T10:45:22.526" v="16113" actId="22"/>
          <ac:picMkLst>
            <pc:docMk/>
            <pc:sldMk cId="3934051886" sldId="666"/>
            <ac:picMk id="8" creationId="{472D3411-86FF-0E02-F6BA-5C6EC0E5E18D}"/>
          </ac:picMkLst>
        </pc:picChg>
      </pc:sldChg>
      <pc:sldChg chg="addSp delSp modSp add mod">
        <pc:chgData name="Matthieu De Mari" userId="dfb708c9-d8dc-439f-9a3b-c772bf4a311c" providerId="ADAL" clId="{1FE71F4D-2AFD-4838-AD3C-62D890D2AB41}" dt="2023-01-26T10:46:19.790" v="16238" actId="20577"/>
        <pc:sldMkLst>
          <pc:docMk/>
          <pc:sldMk cId="1442844384" sldId="667"/>
        </pc:sldMkLst>
        <pc:spChg chg="add mod">
          <ac:chgData name="Matthieu De Mari" userId="dfb708c9-d8dc-439f-9a3b-c772bf4a311c" providerId="ADAL" clId="{1FE71F4D-2AFD-4838-AD3C-62D890D2AB41}" dt="2023-01-26T10:46:19.790" v="16238" actId="20577"/>
          <ac:spMkLst>
            <pc:docMk/>
            <pc:sldMk cId="1442844384" sldId="667"/>
            <ac:spMk id="5" creationId="{05642C26-AA61-A804-F438-6FAB9FE447AD}"/>
          </ac:spMkLst>
        </pc:spChg>
        <pc:picChg chg="add mod">
          <ac:chgData name="Matthieu De Mari" userId="dfb708c9-d8dc-439f-9a3b-c772bf4a311c" providerId="ADAL" clId="{1FE71F4D-2AFD-4838-AD3C-62D890D2AB41}" dt="2023-01-26T10:45:30.919" v="16118" actId="1076"/>
          <ac:picMkLst>
            <pc:docMk/>
            <pc:sldMk cId="1442844384" sldId="667"/>
            <ac:picMk id="4" creationId="{B1A79797-083A-B47F-F29A-C163C28C665B}"/>
          </ac:picMkLst>
        </pc:picChg>
        <pc:picChg chg="del">
          <ac:chgData name="Matthieu De Mari" userId="dfb708c9-d8dc-439f-9a3b-c772bf4a311c" providerId="ADAL" clId="{1FE71F4D-2AFD-4838-AD3C-62D890D2AB41}" dt="2023-01-26T10:45:25.900" v="16115" actId="478"/>
          <ac:picMkLst>
            <pc:docMk/>
            <pc:sldMk cId="1442844384" sldId="667"/>
            <ac:picMk id="6" creationId="{CD5993CC-DCBD-502A-6009-131C4E8BF4B4}"/>
          </ac:picMkLst>
        </pc:picChg>
      </pc:sldChg>
      <pc:sldChg chg="addSp modSp add mod ord">
        <pc:chgData name="Matthieu De Mari" userId="dfb708c9-d8dc-439f-9a3b-c772bf4a311c" providerId="ADAL" clId="{1FE71F4D-2AFD-4838-AD3C-62D890D2AB41}" dt="2023-01-27T06:14:54.065" v="16482" actId="1076"/>
        <pc:sldMkLst>
          <pc:docMk/>
          <pc:sldMk cId="1521149575" sldId="668"/>
        </pc:sldMkLst>
        <pc:spChg chg="mod">
          <ac:chgData name="Matthieu De Mari" userId="dfb708c9-d8dc-439f-9a3b-c772bf4a311c" providerId="ADAL" clId="{1FE71F4D-2AFD-4838-AD3C-62D890D2AB41}" dt="2023-01-27T06:14:25.638" v="16475" actId="113"/>
          <ac:spMkLst>
            <pc:docMk/>
            <pc:sldMk cId="1521149575" sldId="668"/>
            <ac:spMk id="5" creationId="{B6B851F4-FCFC-1E83-D239-824F7B5E1B01}"/>
          </ac:spMkLst>
        </pc:spChg>
        <pc:picChg chg="add mod">
          <ac:chgData name="Matthieu De Mari" userId="dfb708c9-d8dc-439f-9a3b-c772bf4a311c" providerId="ADAL" clId="{1FE71F4D-2AFD-4838-AD3C-62D890D2AB41}" dt="2023-01-27T06:14:54.065" v="16482" actId="1076"/>
          <ac:picMkLst>
            <pc:docMk/>
            <pc:sldMk cId="1521149575" sldId="668"/>
            <ac:picMk id="3" creationId="{B1A42CF1-8F96-4AF5-9B5F-867EE9CCF1E9}"/>
          </ac:picMkLst>
        </pc:picChg>
        <pc:picChg chg="mod">
          <ac:chgData name="Matthieu De Mari" userId="dfb708c9-d8dc-439f-9a3b-c772bf4a311c" providerId="ADAL" clId="{1FE71F4D-2AFD-4838-AD3C-62D890D2AB41}" dt="2023-01-27T06:13:36.810" v="16411" actId="14100"/>
          <ac:picMkLst>
            <pc:docMk/>
            <pc:sldMk cId="1521149575" sldId="668"/>
            <ac:picMk id="8" creationId="{ED877936-0C09-CE62-73FD-AC87B960D65A}"/>
          </ac:picMkLst>
        </pc:picChg>
      </pc:sldChg>
      <pc:sldChg chg="addSp delSp modSp add mod">
        <pc:chgData name="Matthieu De Mari" userId="dfb708c9-d8dc-439f-9a3b-c772bf4a311c" providerId="ADAL" clId="{1FE71F4D-2AFD-4838-AD3C-62D890D2AB41}" dt="2023-01-27T06:14:57.613" v="16484" actId="14100"/>
        <pc:sldMkLst>
          <pc:docMk/>
          <pc:sldMk cId="920253235" sldId="669"/>
        </pc:sldMkLst>
        <pc:spChg chg="mod">
          <ac:chgData name="Matthieu De Mari" userId="dfb708c9-d8dc-439f-9a3b-c772bf4a311c" providerId="ADAL" clId="{1FE71F4D-2AFD-4838-AD3C-62D890D2AB41}" dt="2023-01-27T06:14:08.072" v="16439" actId="20577"/>
          <ac:spMkLst>
            <pc:docMk/>
            <pc:sldMk cId="920253235" sldId="669"/>
            <ac:spMk id="4" creationId="{CB045AFB-76D6-319A-03C1-8D7ADEA7FFE1}"/>
          </ac:spMkLst>
        </pc:spChg>
        <pc:spChg chg="mod">
          <ac:chgData name="Matthieu De Mari" userId="dfb708c9-d8dc-439f-9a3b-c772bf4a311c" providerId="ADAL" clId="{1FE71F4D-2AFD-4838-AD3C-62D890D2AB41}" dt="2023-01-27T06:14:32.429" v="16477" actId="20577"/>
          <ac:spMkLst>
            <pc:docMk/>
            <pc:sldMk cId="920253235" sldId="669"/>
            <ac:spMk id="5" creationId="{B6B851F4-FCFC-1E83-D239-824F7B5E1B01}"/>
          </ac:spMkLst>
        </pc:spChg>
        <pc:picChg chg="add mod">
          <ac:chgData name="Matthieu De Mari" userId="dfb708c9-d8dc-439f-9a3b-c772bf4a311c" providerId="ADAL" clId="{1FE71F4D-2AFD-4838-AD3C-62D890D2AB41}" dt="2023-01-27T06:13:43.023" v="16414" actId="14100"/>
          <ac:picMkLst>
            <pc:docMk/>
            <pc:sldMk cId="920253235" sldId="669"/>
            <ac:picMk id="3" creationId="{9D9416D7-60A1-4844-CD00-1484111F66FA}"/>
          </ac:picMkLst>
        </pc:picChg>
        <pc:picChg chg="add mod">
          <ac:chgData name="Matthieu De Mari" userId="dfb708c9-d8dc-439f-9a3b-c772bf4a311c" providerId="ADAL" clId="{1FE71F4D-2AFD-4838-AD3C-62D890D2AB41}" dt="2023-01-27T06:14:57.613" v="16484" actId="14100"/>
          <ac:picMkLst>
            <pc:docMk/>
            <pc:sldMk cId="920253235" sldId="669"/>
            <ac:picMk id="7" creationId="{4B96F9EA-A500-3B33-33EB-1938A8C46805}"/>
          </ac:picMkLst>
        </pc:picChg>
        <pc:picChg chg="del">
          <ac:chgData name="Matthieu De Mari" userId="dfb708c9-d8dc-439f-9a3b-c772bf4a311c" providerId="ADAL" clId="{1FE71F4D-2AFD-4838-AD3C-62D890D2AB41}" dt="2023-01-27T06:13:15.770" v="16406" actId="478"/>
          <ac:picMkLst>
            <pc:docMk/>
            <pc:sldMk cId="920253235" sldId="669"/>
            <ac:picMk id="8" creationId="{ED877936-0C09-CE62-73FD-AC87B960D65A}"/>
          </ac:picMkLst>
        </pc:picChg>
      </pc:sldChg>
      <pc:sldChg chg="addSp delSp modSp add mod">
        <pc:chgData name="Matthieu De Mari" userId="dfb708c9-d8dc-439f-9a3b-c772bf4a311c" providerId="ADAL" clId="{1FE71F4D-2AFD-4838-AD3C-62D890D2AB41}" dt="2023-01-27T06:16:17.677" v="16512" actId="1076"/>
        <pc:sldMkLst>
          <pc:docMk/>
          <pc:sldMk cId="3223759810" sldId="670"/>
        </pc:sldMkLst>
        <pc:spChg chg="mod">
          <ac:chgData name="Matthieu De Mari" userId="dfb708c9-d8dc-439f-9a3b-c772bf4a311c" providerId="ADAL" clId="{1FE71F4D-2AFD-4838-AD3C-62D890D2AB41}" dt="2023-01-27T06:15:15.522" v="16493" actId="20577"/>
          <ac:spMkLst>
            <pc:docMk/>
            <pc:sldMk cId="3223759810" sldId="670"/>
            <ac:spMk id="4" creationId="{CB045AFB-76D6-319A-03C1-8D7ADEA7FFE1}"/>
          </ac:spMkLst>
        </pc:spChg>
        <pc:spChg chg="mod">
          <ac:chgData name="Matthieu De Mari" userId="dfb708c9-d8dc-439f-9a3b-c772bf4a311c" providerId="ADAL" clId="{1FE71F4D-2AFD-4838-AD3C-62D890D2AB41}" dt="2023-01-27T06:15:46.343" v="16504" actId="113"/>
          <ac:spMkLst>
            <pc:docMk/>
            <pc:sldMk cId="3223759810" sldId="670"/>
            <ac:spMk id="5" creationId="{B6B851F4-FCFC-1E83-D239-824F7B5E1B01}"/>
          </ac:spMkLst>
        </pc:spChg>
        <pc:picChg chg="add mod">
          <ac:chgData name="Matthieu De Mari" userId="dfb708c9-d8dc-439f-9a3b-c772bf4a311c" providerId="ADAL" clId="{1FE71F4D-2AFD-4838-AD3C-62D890D2AB41}" dt="2023-01-27T06:16:00.639" v="16508" actId="1076"/>
          <ac:picMkLst>
            <pc:docMk/>
            <pc:sldMk cId="3223759810" sldId="670"/>
            <ac:picMk id="3" creationId="{72D38222-4B91-4FD1-1594-E8EB2A0ECB57}"/>
          </ac:picMkLst>
        </pc:picChg>
        <pc:picChg chg="add mod">
          <ac:chgData name="Matthieu De Mari" userId="dfb708c9-d8dc-439f-9a3b-c772bf4a311c" providerId="ADAL" clId="{1FE71F4D-2AFD-4838-AD3C-62D890D2AB41}" dt="2023-01-27T06:16:17.677" v="16512" actId="1076"/>
          <ac:picMkLst>
            <pc:docMk/>
            <pc:sldMk cId="3223759810" sldId="670"/>
            <ac:picMk id="7" creationId="{3226DBB2-8697-7D35-390D-633C5DCF29AE}"/>
          </ac:picMkLst>
        </pc:picChg>
        <pc:picChg chg="del">
          <ac:chgData name="Matthieu De Mari" userId="dfb708c9-d8dc-439f-9a3b-c772bf4a311c" providerId="ADAL" clId="{1FE71F4D-2AFD-4838-AD3C-62D890D2AB41}" dt="2023-01-27T06:14:59.721" v="16485" actId="478"/>
          <ac:picMkLst>
            <pc:docMk/>
            <pc:sldMk cId="3223759810" sldId="670"/>
            <ac:picMk id="8" creationId="{ED877936-0C09-CE62-73FD-AC87B960D65A}"/>
          </ac:picMkLst>
        </pc:picChg>
      </pc:sldChg>
      <pc:sldChg chg="addSp delSp modSp add mod">
        <pc:chgData name="Matthieu De Mari" userId="dfb708c9-d8dc-439f-9a3b-c772bf4a311c" providerId="ADAL" clId="{1FE71F4D-2AFD-4838-AD3C-62D890D2AB41}" dt="2023-01-27T06:18:59.217" v="16602" actId="113"/>
        <pc:sldMkLst>
          <pc:docMk/>
          <pc:sldMk cId="1207623938" sldId="671"/>
        </pc:sldMkLst>
        <pc:spChg chg="mod">
          <ac:chgData name="Matthieu De Mari" userId="dfb708c9-d8dc-439f-9a3b-c772bf4a311c" providerId="ADAL" clId="{1FE71F4D-2AFD-4838-AD3C-62D890D2AB41}" dt="2023-01-27T06:17:13.529" v="16532" actId="20577"/>
          <ac:spMkLst>
            <pc:docMk/>
            <pc:sldMk cId="1207623938" sldId="671"/>
            <ac:spMk id="4" creationId="{CB045AFB-76D6-319A-03C1-8D7ADEA7FFE1}"/>
          </ac:spMkLst>
        </pc:spChg>
        <pc:spChg chg="mod">
          <ac:chgData name="Matthieu De Mari" userId="dfb708c9-d8dc-439f-9a3b-c772bf4a311c" providerId="ADAL" clId="{1FE71F4D-2AFD-4838-AD3C-62D890D2AB41}" dt="2023-01-27T06:18:59.217" v="16602" actId="113"/>
          <ac:spMkLst>
            <pc:docMk/>
            <pc:sldMk cId="1207623938" sldId="671"/>
            <ac:spMk id="5" creationId="{B6B851F4-FCFC-1E83-D239-824F7B5E1B01}"/>
          </ac:spMkLst>
        </pc:spChg>
        <pc:spChg chg="add del">
          <ac:chgData name="Matthieu De Mari" userId="dfb708c9-d8dc-439f-9a3b-c772bf4a311c" providerId="ADAL" clId="{1FE71F4D-2AFD-4838-AD3C-62D890D2AB41}" dt="2023-01-27T06:17:32.682" v="16544"/>
          <ac:spMkLst>
            <pc:docMk/>
            <pc:sldMk cId="1207623938" sldId="671"/>
            <ac:spMk id="7" creationId="{A3CB5C54-F16D-83E2-5744-A025B68AEEAD}"/>
          </ac:spMkLst>
        </pc:spChg>
        <pc:spChg chg="add del">
          <ac:chgData name="Matthieu De Mari" userId="dfb708c9-d8dc-439f-9a3b-c772bf4a311c" providerId="ADAL" clId="{1FE71F4D-2AFD-4838-AD3C-62D890D2AB41}" dt="2023-01-27T06:17:36.278" v="16548"/>
          <ac:spMkLst>
            <pc:docMk/>
            <pc:sldMk cId="1207623938" sldId="671"/>
            <ac:spMk id="9" creationId="{7AF81970-65D4-110D-4A0C-F05296D79C69}"/>
          </ac:spMkLst>
        </pc:spChg>
        <pc:picChg chg="add mod">
          <ac:chgData name="Matthieu De Mari" userId="dfb708c9-d8dc-439f-9a3b-c772bf4a311c" providerId="ADAL" clId="{1FE71F4D-2AFD-4838-AD3C-62D890D2AB41}" dt="2023-01-27T06:18:21.337" v="16584" actId="1076"/>
          <ac:picMkLst>
            <pc:docMk/>
            <pc:sldMk cId="1207623938" sldId="671"/>
            <ac:picMk id="3" creationId="{BD69A75A-EEBB-93ED-3DB2-CB55B455E54E}"/>
          </ac:picMkLst>
        </pc:picChg>
        <pc:picChg chg="add mod">
          <ac:chgData name="Matthieu De Mari" userId="dfb708c9-d8dc-439f-9a3b-c772bf4a311c" providerId="ADAL" clId="{1FE71F4D-2AFD-4838-AD3C-62D890D2AB41}" dt="2023-01-27T06:18:15.509" v="16581" actId="1076"/>
          <ac:picMkLst>
            <pc:docMk/>
            <pc:sldMk cId="1207623938" sldId="671"/>
            <ac:picMk id="6" creationId="{C7271CFC-D272-6F79-0683-343D1F2DC6EC}"/>
          </ac:picMkLst>
        </pc:picChg>
        <pc:picChg chg="del">
          <ac:chgData name="Matthieu De Mari" userId="dfb708c9-d8dc-439f-9a3b-c772bf4a311c" providerId="ADAL" clId="{1FE71F4D-2AFD-4838-AD3C-62D890D2AB41}" dt="2023-01-27T06:15:00.867" v="16486" actId="478"/>
          <ac:picMkLst>
            <pc:docMk/>
            <pc:sldMk cId="1207623938" sldId="671"/>
            <ac:picMk id="8" creationId="{ED877936-0C09-CE62-73FD-AC87B960D65A}"/>
          </ac:picMkLst>
        </pc:picChg>
      </pc:sldChg>
      <pc:sldChg chg="addSp delSp modSp add mod">
        <pc:chgData name="Matthieu De Mari" userId="dfb708c9-d8dc-439f-9a3b-c772bf4a311c" providerId="ADAL" clId="{1FE71F4D-2AFD-4838-AD3C-62D890D2AB41}" dt="2023-01-27T06:18:40.364" v="16596" actId="113"/>
        <pc:sldMkLst>
          <pc:docMk/>
          <pc:sldMk cId="3207845161" sldId="672"/>
        </pc:sldMkLst>
        <pc:spChg chg="mod">
          <ac:chgData name="Matthieu De Mari" userId="dfb708c9-d8dc-439f-9a3b-c772bf4a311c" providerId="ADAL" clId="{1FE71F4D-2AFD-4838-AD3C-62D890D2AB41}" dt="2023-01-27T06:18:04.582" v="16573" actId="20577"/>
          <ac:spMkLst>
            <pc:docMk/>
            <pc:sldMk cId="3207845161" sldId="672"/>
            <ac:spMk id="4" creationId="{CB045AFB-76D6-319A-03C1-8D7ADEA7FFE1}"/>
          </ac:spMkLst>
        </pc:spChg>
        <pc:spChg chg="mod">
          <ac:chgData name="Matthieu De Mari" userId="dfb708c9-d8dc-439f-9a3b-c772bf4a311c" providerId="ADAL" clId="{1FE71F4D-2AFD-4838-AD3C-62D890D2AB41}" dt="2023-01-27T06:18:40.364" v="16596" actId="113"/>
          <ac:spMkLst>
            <pc:docMk/>
            <pc:sldMk cId="3207845161" sldId="672"/>
            <ac:spMk id="5" creationId="{B6B851F4-FCFC-1E83-D239-824F7B5E1B01}"/>
          </ac:spMkLst>
        </pc:spChg>
        <pc:picChg chg="add mod">
          <ac:chgData name="Matthieu De Mari" userId="dfb708c9-d8dc-439f-9a3b-c772bf4a311c" providerId="ADAL" clId="{1FE71F4D-2AFD-4838-AD3C-62D890D2AB41}" dt="2023-01-27T06:18:31.942" v="16590" actId="1076"/>
          <ac:picMkLst>
            <pc:docMk/>
            <pc:sldMk cId="3207845161" sldId="672"/>
            <ac:picMk id="3" creationId="{09BE49B8-7DE8-031C-5B17-75E7142AB276}"/>
          </ac:picMkLst>
        </pc:picChg>
        <pc:picChg chg="add del mod">
          <ac:chgData name="Matthieu De Mari" userId="dfb708c9-d8dc-439f-9a3b-c772bf4a311c" providerId="ADAL" clId="{1FE71F4D-2AFD-4838-AD3C-62D890D2AB41}" dt="2023-01-27T06:17:07.933" v="16521" actId="21"/>
          <ac:picMkLst>
            <pc:docMk/>
            <pc:sldMk cId="3207845161" sldId="672"/>
            <ac:picMk id="7" creationId="{FAAF7C1B-381A-6879-532B-B7C46359A9F9}"/>
          </ac:picMkLst>
        </pc:picChg>
        <pc:picChg chg="del">
          <ac:chgData name="Matthieu De Mari" userId="dfb708c9-d8dc-439f-9a3b-c772bf4a311c" providerId="ADAL" clId="{1FE71F4D-2AFD-4838-AD3C-62D890D2AB41}" dt="2023-01-27T06:15:02.219" v="16487" actId="478"/>
          <ac:picMkLst>
            <pc:docMk/>
            <pc:sldMk cId="3207845161" sldId="672"/>
            <ac:picMk id="8" creationId="{ED877936-0C09-CE62-73FD-AC87B960D65A}"/>
          </ac:picMkLst>
        </pc:picChg>
        <pc:picChg chg="add mod">
          <ac:chgData name="Matthieu De Mari" userId="dfb708c9-d8dc-439f-9a3b-c772bf4a311c" providerId="ADAL" clId="{1FE71F4D-2AFD-4838-AD3C-62D890D2AB41}" dt="2023-01-27T06:18:27.840" v="16587" actId="1076"/>
          <ac:picMkLst>
            <pc:docMk/>
            <pc:sldMk cId="3207845161" sldId="672"/>
            <ac:picMk id="10" creationId="{0E35DE08-500E-6A4D-D350-6FF02D6C8FCD}"/>
          </ac:picMkLst>
        </pc:picChg>
      </pc:sldChg>
      <pc:sldChg chg="addSp delSp modSp new mod">
        <pc:chgData name="Matthieu De Mari" userId="dfb708c9-d8dc-439f-9a3b-c772bf4a311c" providerId="ADAL" clId="{1FE71F4D-2AFD-4838-AD3C-62D890D2AB41}" dt="2023-01-27T06:19:54.133" v="16643" actId="1076"/>
        <pc:sldMkLst>
          <pc:docMk/>
          <pc:sldMk cId="179957487" sldId="673"/>
        </pc:sldMkLst>
        <pc:spChg chg="mod">
          <ac:chgData name="Matthieu De Mari" userId="dfb708c9-d8dc-439f-9a3b-c772bf4a311c" providerId="ADAL" clId="{1FE71F4D-2AFD-4838-AD3C-62D890D2AB41}" dt="2023-01-27T06:19:29.798" v="16633" actId="20577"/>
          <ac:spMkLst>
            <pc:docMk/>
            <pc:sldMk cId="179957487" sldId="673"/>
            <ac:spMk id="2" creationId="{DA3660B8-669E-AE05-04BB-C226D307A79B}"/>
          </ac:spMkLst>
        </pc:spChg>
        <pc:spChg chg="mod">
          <ac:chgData name="Matthieu De Mari" userId="dfb708c9-d8dc-439f-9a3b-c772bf4a311c" providerId="ADAL" clId="{1FE71F4D-2AFD-4838-AD3C-62D890D2AB41}" dt="2023-01-27T06:19:37.307" v="16638" actId="20577"/>
          <ac:spMkLst>
            <pc:docMk/>
            <pc:sldMk cId="179957487" sldId="673"/>
            <ac:spMk id="3" creationId="{3F883520-5979-DD03-88CB-835DDFEF3270}"/>
          </ac:spMkLst>
        </pc:spChg>
        <pc:spChg chg="del">
          <ac:chgData name="Matthieu De Mari" userId="dfb708c9-d8dc-439f-9a3b-c772bf4a311c" providerId="ADAL" clId="{1FE71F4D-2AFD-4838-AD3C-62D890D2AB41}" dt="2023-01-27T06:19:41" v="16639" actId="478"/>
          <ac:spMkLst>
            <pc:docMk/>
            <pc:sldMk cId="179957487" sldId="673"/>
            <ac:spMk id="4" creationId="{4BDD1320-1389-31D0-CF1D-8FA405C345E1}"/>
          </ac:spMkLst>
        </pc:spChg>
        <pc:picChg chg="add mod">
          <ac:chgData name="Matthieu De Mari" userId="dfb708c9-d8dc-439f-9a3b-c772bf4a311c" providerId="ADAL" clId="{1FE71F4D-2AFD-4838-AD3C-62D890D2AB41}" dt="2023-01-27T06:19:54.133" v="16643" actId="1076"/>
          <ac:picMkLst>
            <pc:docMk/>
            <pc:sldMk cId="179957487" sldId="673"/>
            <ac:picMk id="6" creationId="{B4FF41E2-D616-D3FA-875B-6AE01C1C454B}"/>
          </ac:picMkLst>
        </pc:picChg>
      </pc:sldChg>
      <pc:sldChg chg="new">
        <pc:chgData name="Matthieu De Mari" userId="dfb708c9-d8dc-439f-9a3b-c772bf4a311c" providerId="ADAL" clId="{1FE71F4D-2AFD-4838-AD3C-62D890D2AB41}" dt="2023-01-27T10:48:14.021" v="17190" actId="680"/>
        <pc:sldMkLst>
          <pc:docMk/>
          <pc:sldMk cId="3297131487" sldId="674"/>
        </pc:sldMkLst>
      </pc:sldChg>
      <pc:sldChg chg="modSp new mod">
        <pc:chgData name="Matthieu De Mari" userId="dfb708c9-d8dc-439f-9a3b-c772bf4a311c" providerId="ADAL" clId="{1FE71F4D-2AFD-4838-AD3C-62D890D2AB41}" dt="2023-01-28T08:09:06.545" v="17669" actId="20577"/>
        <pc:sldMkLst>
          <pc:docMk/>
          <pc:sldMk cId="897058542" sldId="675"/>
        </pc:sldMkLst>
        <pc:spChg chg="mod">
          <ac:chgData name="Matthieu De Mari" userId="dfb708c9-d8dc-439f-9a3b-c772bf4a311c" providerId="ADAL" clId="{1FE71F4D-2AFD-4838-AD3C-62D890D2AB41}" dt="2023-01-28T08:08:26.429" v="17496"/>
          <ac:spMkLst>
            <pc:docMk/>
            <pc:sldMk cId="897058542" sldId="675"/>
            <ac:spMk id="2" creationId="{374F47DA-32AE-D8A2-4BF3-9F1F7DA67F13}"/>
          </ac:spMkLst>
        </pc:spChg>
        <pc:spChg chg="mod">
          <ac:chgData name="Matthieu De Mari" userId="dfb708c9-d8dc-439f-9a3b-c772bf4a311c" providerId="ADAL" clId="{1FE71F4D-2AFD-4838-AD3C-62D890D2AB41}" dt="2023-01-28T08:09:06.545" v="17669" actId="20577"/>
          <ac:spMkLst>
            <pc:docMk/>
            <pc:sldMk cId="897058542" sldId="675"/>
            <ac:spMk id="3" creationId="{79BE038E-B3F3-E503-09A3-C905DA4ED3E1}"/>
          </ac:spMkLst>
        </pc:spChg>
      </pc:sldChg>
      <pc:sldChg chg="addSp delSp modSp new mod modClrScheme chgLayout">
        <pc:chgData name="Matthieu De Mari" userId="dfb708c9-d8dc-439f-9a3b-c772bf4a311c" providerId="ADAL" clId="{1FE71F4D-2AFD-4838-AD3C-62D890D2AB41}" dt="2023-01-28T08:11:20.085" v="17918" actId="1076"/>
        <pc:sldMkLst>
          <pc:docMk/>
          <pc:sldMk cId="1835649016" sldId="676"/>
        </pc:sldMkLst>
        <pc:spChg chg="del mod ord">
          <ac:chgData name="Matthieu De Mari" userId="dfb708c9-d8dc-439f-9a3b-c772bf4a311c" providerId="ADAL" clId="{1FE71F4D-2AFD-4838-AD3C-62D890D2AB41}" dt="2023-01-28T08:09:38.102" v="17671" actId="700"/>
          <ac:spMkLst>
            <pc:docMk/>
            <pc:sldMk cId="1835649016" sldId="676"/>
            <ac:spMk id="2" creationId="{B1601D75-AF1F-CB0E-0CE3-B86CB0E60041}"/>
          </ac:spMkLst>
        </pc:spChg>
        <pc:spChg chg="del mod ord">
          <ac:chgData name="Matthieu De Mari" userId="dfb708c9-d8dc-439f-9a3b-c772bf4a311c" providerId="ADAL" clId="{1FE71F4D-2AFD-4838-AD3C-62D890D2AB41}" dt="2023-01-28T08:09:38.102" v="17671" actId="700"/>
          <ac:spMkLst>
            <pc:docMk/>
            <pc:sldMk cId="1835649016" sldId="676"/>
            <ac:spMk id="3" creationId="{B46860E9-82BA-B3A1-3BF5-9326227FB93C}"/>
          </ac:spMkLst>
        </pc:spChg>
        <pc:spChg chg="add mod ord">
          <ac:chgData name="Matthieu De Mari" userId="dfb708c9-d8dc-439f-9a3b-c772bf4a311c" providerId="ADAL" clId="{1FE71F4D-2AFD-4838-AD3C-62D890D2AB41}" dt="2023-01-28T08:10:55.279" v="17806" actId="700"/>
          <ac:spMkLst>
            <pc:docMk/>
            <pc:sldMk cId="1835649016" sldId="676"/>
            <ac:spMk id="4" creationId="{C1A3FD9E-C66E-E4EA-CCCF-F0A7D04DC311}"/>
          </ac:spMkLst>
        </pc:spChg>
        <pc:spChg chg="add mod ord">
          <ac:chgData name="Matthieu De Mari" userId="dfb708c9-d8dc-439f-9a3b-c772bf4a311c" providerId="ADAL" clId="{1FE71F4D-2AFD-4838-AD3C-62D890D2AB41}" dt="2023-01-28T08:10:55.279" v="17806" actId="700"/>
          <ac:spMkLst>
            <pc:docMk/>
            <pc:sldMk cId="1835649016" sldId="676"/>
            <ac:spMk id="5" creationId="{9B96C5E7-61E6-9340-C448-F95002A2315C}"/>
          </ac:spMkLst>
        </pc:spChg>
        <pc:spChg chg="add del mod ord">
          <ac:chgData name="Matthieu De Mari" userId="dfb708c9-d8dc-439f-9a3b-c772bf4a311c" providerId="ADAL" clId="{1FE71F4D-2AFD-4838-AD3C-62D890D2AB41}" dt="2023-01-28T08:10:16.142" v="17802" actId="478"/>
          <ac:spMkLst>
            <pc:docMk/>
            <pc:sldMk cId="1835649016" sldId="676"/>
            <ac:spMk id="6" creationId="{D0EBC852-E777-715C-0814-F291901813C4}"/>
          </ac:spMkLst>
        </pc:spChg>
        <pc:spChg chg="add mod ord">
          <ac:chgData name="Matthieu De Mari" userId="dfb708c9-d8dc-439f-9a3b-c772bf4a311c" providerId="ADAL" clId="{1FE71F4D-2AFD-4838-AD3C-62D890D2AB41}" dt="2023-01-28T08:11:17.528" v="17917" actId="20577"/>
          <ac:spMkLst>
            <pc:docMk/>
            <pc:sldMk cId="1835649016" sldId="676"/>
            <ac:spMk id="11" creationId="{501E66A8-75AB-D7EF-35FB-458890B7FD93}"/>
          </ac:spMkLst>
        </pc:spChg>
        <pc:picChg chg="add mod">
          <ac:chgData name="Matthieu De Mari" userId="dfb708c9-d8dc-439f-9a3b-c772bf4a311c" providerId="ADAL" clId="{1FE71F4D-2AFD-4838-AD3C-62D890D2AB41}" dt="2023-01-28T08:10:12.567" v="17801" actId="1076"/>
          <ac:picMkLst>
            <pc:docMk/>
            <pc:sldMk cId="1835649016" sldId="676"/>
            <ac:picMk id="8" creationId="{90354547-8627-17C8-BCA9-E3148FD0A4F8}"/>
          </ac:picMkLst>
        </pc:picChg>
        <pc:picChg chg="add mod">
          <ac:chgData name="Matthieu De Mari" userId="dfb708c9-d8dc-439f-9a3b-c772bf4a311c" providerId="ADAL" clId="{1FE71F4D-2AFD-4838-AD3C-62D890D2AB41}" dt="2023-01-28T08:11:20.085" v="17918" actId="1076"/>
          <ac:picMkLst>
            <pc:docMk/>
            <pc:sldMk cId="1835649016" sldId="676"/>
            <ac:picMk id="10" creationId="{53985BCE-B2F7-5266-3491-18EB202F932E}"/>
          </ac:picMkLst>
        </pc:picChg>
      </pc:sldChg>
      <pc:sldChg chg="addSp delSp modSp add mod modClrScheme chgLayout">
        <pc:chgData name="Matthieu De Mari" userId="dfb708c9-d8dc-439f-9a3b-c772bf4a311c" providerId="ADAL" clId="{1FE71F4D-2AFD-4838-AD3C-62D890D2AB41}" dt="2023-01-28T08:14:20.821" v="18204" actId="1076"/>
        <pc:sldMkLst>
          <pc:docMk/>
          <pc:sldMk cId="3884541142" sldId="677"/>
        </pc:sldMkLst>
        <pc:spChg chg="mod ord">
          <ac:chgData name="Matthieu De Mari" userId="dfb708c9-d8dc-439f-9a3b-c772bf4a311c" providerId="ADAL" clId="{1FE71F4D-2AFD-4838-AD3C-62D890D2AB41}" dt="2023-01-28T08:12:50.578" v="18038" actId="700"/>
          <ac:spMkLst>
            <pc:docMk/>
            <pc:sldMk cId="3884541142" sldId="677"/>
            <ac:spMk id="4" creationId="{C1A3FD9E-C66E-E4EA-CCCF-F0A7D04DC311}"/>
          </ac:spMkLst>
        </pc:spChg>
        <pc:spChg chg="mod ord">
          <ac:chgData name="Matthieu De Mari" userId="dfb708c9-d8dc-439f-9a3b-c772bf4a311c" providerId="ADAL" clId="{1FE71F4D-2AFD-4838-AD3C-62D890D2AB41}" dt="2023-01-28T08:14:12.940" v="18200" actId="20577"/>
          <ac:spMkLst>
            <pc:docMk/>
            <pc:sldMk cId="3884541142" sldId="677"/>
            <ac:spMk id="5" creationId="{9B96C5E7-61E6-9340-C448-F95002A2315C}"/>
          </ac:spMkLst>
        </pc:spChg>
        <pc:spChg chg="add del mod">
          <ac:chgData name="Matthieu De Mari" userId="dfb708c9-d8dc-439f-9a3b-c772bf4a311c" providerId="ADAL" clId="{1FE71F4D-2AFD-4838-AD3C-62D890D2AB41}" dt="2023-01-28T08:12:45.280" v="18037" actId="478"/>
          <ac:spMkLst>
            <pc:docMk/>
            <pc:sldMk cId="3884541142" sldId="677"/>
            <ac:spMk id="7" creationId="{6D0DF1B1-2475-F600-E62C-9D1AD5BACC6F}"/>
          </ac:spMkLst>
        </pc:spChg>
        <pc:spChg chg="del">
          <ac:chgData name="Matthieu De Mari" userId="dfb708c9-d8dc-439f-9a3b-c772bf4a311c" providerId="ADAL" clId="{1FE71F4D-2AFD-4838-AD3C-62D890D2AB41}" dt="2023-01-28T08:12:43.572" v="18036" actId="478"/>
          <ac:spMkLst>
            <pc:docMk/>
            <pc:sldMk cId="3884541142" sldId="677"/>
            <ac:spMk id="11" creationId="{501E66A8-75AB-D7EF-35FB-458890B7FD93}"/>
          </ac:spMkLst>
        </pc:spChg>
        <pc:picChg chg="add del mod">
          <ac:chgData name="Matthieu De Mari" userId="dfb708c9-d8dc-439f-9a3b-c772bf4a311c" providerId="ADAL" clId="{1FE71F4D-2AFD-4838-AD3C-62D890D2AB41}" dt="2023-01-28T08:14:14.334" v="18201" actId="478"/>
          <ac:picMkLst>
            <pc:docMk/>
            <pc:sldMk cId="3884541142" sldId="677"/>
            <ac:picMk id="3" creationId="{2922C7FA-070B-E8F2-3F02-21B7E9B9FED5}"/>
          </ac:picMkLst>
        </pc:picChg>
        <pc:picChg chg="del">
          <ac:chgData name="Matthieu De Mari" userId="dfb708c9-d8dc-439f-9a3b-c772bf4a311c" providerId="ADAL" clId="{1FE71F4D-2AFD-4838-AD3C-62D890D2AB41}" dt="2023-01-28T08:11:26.342" v="17920" actId="478"/>
          <ac:picMkLst>
            <pc:docMk/>
            <pc:sldMk cId="3884541142" sldId="677"/>
            <ac:picMk id="8" creationId="{90354547-8627-17C8-BCA9-E3148FD0A4F8}"/>
          </ac:picMkLst>
        </pc:picChg>
        <pc:picChg chg="del">
          <ac:chgData name="Matthieu De Mari" userId="dfb708c9-d8dc-439f-9a3b-c772bf4a311c" providerId="ADAL" clId="{1FE71F4D-2AFD-4838-AD3C-62D890D2AB41}" dt="2023-01-28T08:11:26.932" v="17921" actId="478"/>
          <ac:picMkLst>
            <pc:docMk/>
            <pc:sldMk cId="3884541142" sldId="677"/>
            <ac:picMk id="10" creationId="{53985BCE-B2F7-5266-3491-18EB202F932E}"/>
          </ac:picMkLst>
        </pc:picChg>
        <pc:picChg chg="add mod">
          <ac:chgData name="Matthieu De Mari" userId="dfb708c9-d8dc-439f-9a3b-c772bf4a311c" providerId="ADAL" clId="{1FE71F4D-2AFD-4838-AD3C-62D890D2AB41}" dt="2023-01-28T08:14:20.821" v="18204" actId="1076"/>
          <ac:picMkLst>
            <pc:docMk/>
            <pc:sldMk cId="3884541142" sldId="677"/>
            <ac:picMk id="12" creationId="{7D398792-6DD6-F452-B740-657EC29302E4}"/>
          </ac:picMkLst>
        </pc:picChg>
      </pc:sldChg>
      <pc:sldChg chg="addSp modSp add mod">
        <pc:chgData name="Matthieu De Mari" userId="dfb708c9-d8dc-439f-9a3b-c772bf4a311c" providerId="ADAL" clId="{1FE71F4D-2AFD-4838-AD3C-62D890D2AB41}" dt="2023-01-28T08:14:38.576" v="18214" actId="1076"/>
        <pc:sldMkLst>
          <pc:docMk/>
          <pc:sldMk cId="2352100971" sldId="678"/>
        </pc:sldMkLst>
        <pc:picChg chg="add mod">
          <ac:chgData name="Matthieu De Mari" userId="dfb708c9-d8dc-439f-9a3b-c772bf4a311c" providerId="ADAL" clId="{1FE71F4D-2AFD-4838-AD3C-62D890D2AB41}" dt="2023-01-28T08:14:38.576" v="18214" actId="1076"/>
          <ac:picMkLst>
            <pc:docMk/>
            <pc:sldMk cId="2352100971" sldId="678"/>
            <ac:picMk id="6" creationId="{0F3C797E-9E26-E738-F9DA-D9E95F54AF14}"/>
          </ac:picMkLst>
        </pc:picChg>
      </pc:sldChg>
      <pc:sldChg chg="addSp delSp modSp add mod">
        <pc:chgData name="Matthieu De Mari" userId="dfb708c9-d8dc-439f-9a3b-c772bf4a311c" providerId="ADAL" clId="{1FE71F4D-2AFD-4838-AD3C-62D890D2AB41}" dt="2023-01-28T08:22:20.640" v="18777" actId="20577"/>
        <pc:sldMkLst>
          <pc:docMk/>
          <pc:sldMk cId="2981861631" sldId="679"/>
        </pc:sldMkLst>
        <pc:spChg chg="mod">
          <ac:chgData name="Matthieu De Mari" userId="dfb708c9-d8dc-439f-9a3b-c772bf4a311c" providerId="ADAL" clId="{1FE71F4D-2AFD-4838-AD3C-62D890D2AB41}" dt="2023-01-28T08:22:20.640" v="18777" actId="20577"/>
          <ac:spMkLst>
            <pc:docMk/>
            <pc:sldMk cId="2981861631" sldId="679"/>
            <ac:spMk id="5" creationId="{9B96C5E7-61E6-9340-C448-F95002A2315C}"/>
          </ac:spMkLst>
        </pc:spChg>
        <pc:picChg chg="del">
          <ac:chgData name="Matthieu De Mari" userId="dfb708c9-d8dc-439f-9a3b-c772bf4a311c" providerId="ADAL" clId="{1FE71F4D-2AFD-4838-AD3C-62D890D2AB41}" dt="2023-01-28T08:15:13.404" v="18252" actId="478"/>
          <ac:picMkLst>
            <pc:docMk/>
            <pc:sldMk cId="2981861631" sldId="679"/>
            <ac:picMk id="3" creationId="{2922C7FA-070B-E8F2-3F02-21B7E9B9FED5}"/>
          </ac:picMkLst>
        </pc:picChg>
        <pc:picChg chg="add mod">
          <ac:chgData name="Matthieu De Mari" userId="dfb708c9-d8dc-439f-9a3b-c772bf4a311c" providerId="ADAL" clId="{1FE71F4D-2AFD-4838-AD3C-62D890D2AB41}" dt="2023-01-28T08:15:34.873" v="18254" actId="1076"/>
          <ac:picMkLst>
            <pc:docMk/>
            <pc:sldMk cId="2981861631" sldId="679"/>
            <ac:picMk id="6" creationId="{5A0B3487-D23C-CE53-10CE-9BD14B405BB6}"/>
          </ac:picMkLst>
        </pc:picChg>
        <pc:picChg chg="add mod">
          <ac:chgData name="Matthieu De Mari" userId="dfb708c9-d8dc-439f-9a3b-c772bf4a311c" providerId="ADAL" clId="{1FE71F4D-2AFD-4838-AD3C-62D890D2AB41}" dt="2023-01-28T08:15:37.621" v="18255"/>
          <ac:picMkLst>
            <pc:docMk/>
            <pc:sldMk cId="2981861631" sldId="679"/>
            <ac:picMk id="7" creationId="{BA82E22C-72AC-F7E1-0CF5-B58044097895}"/>
          </ac:picMkLst>
        </pc:picChg>
      </pc:sldChg>
      <pc:sldChg chg="addSp delSp modSp add mod">
        <pc:chgData name="Matthieu De Mari" userId="dfb708c9-d8dc-439f-9a3b-c772bf4a311c" providerId="ADAL" clId="{1FE71F4D-2AFD-4838-AD3C-62D890D2AB41}" dt="2023-01-28T08:14:32.436" v="18211" actId="22"/>
        <pc:sldMkLst>
          <pc:docMk/>
          <pc:sldMk cId="3070980310" sldId="680"/>
        </pc:sldMkLst>
        <pc:spChg chg="add del mod">
          <ac:chgData name="Matthieu De Mari" userId="dfb708c9-d8dc-439f-9a3b-c772bf4a311c" providerId="ADAL" clId="{1FE71F4D-2AFD-4838-AD3C-62D890D2AB41}" dt="2023-01-28T08:14:27.951" v="18207" actId="478"/>
          <ac:spMkLst>
            <pc:docMk/>
            <pc:sldMk cId="3070980310" sldId="680"/>
            <ac:spMk id="3" creationId="{33E24B2C-C54E-829D-A2E6-FA009773F2C8}"/>
          </ac:spMkLst>
        </pc:spChg>
        <pc:spChg chg="del">
          <ac:chgData name="Matthieu De Mari" userId="dfb708c9-d8dc-439f-9a3b-c772bf4a311c" providerId="ADAL" clId="{1FE71F4D-2AFD-4838-AD3C-62D890D2AB41}" dt="2023-01-28T08:14:26.797" v="18206" actId="478"/>
          <ac:spMkLst>
            <pc:docMk/>
            <pc:sldMk cId="3070980310" sldId="680"/>
            <ac:spMk id="4" creationId="{C1A3FD9E-C66E-E4EA-CCCF-F0A7D04DC311}"/>
          </ac:spMkLst>
        </pc:spChg>
        <pc:spChg chg="del">
          <ac:chgData name="Matthieu De Mari" userId="dfb708c9-d8dc-439f-9a3b-c772bf4a311c" providerId="ADAL" clId="{1FE71F4D-2AFD-4838-AD3C-62D890D2AB41}" dt="2023-01-28T08:14:29.660" v="18208" actId="478"/>
          <ac:spMkLst>
            <pc:docMk/>
            <pc:sldMk cId="3070980310" sldId="680"/>
            <ac:spMk id="5" creationId="{9B96C5E7-61E6-9340-C448-F95002A2315C}"/>
          </ac:spMkLst>
        </pc:spChg>
        <pc:spChg chg="add del mod">
          <ac:chgData name="Matthieu De Mari" userId="dfb708c9-d8dc-439f-9a3b-c772bf4a311c" providerId="ADAL" clId="{1FE71F4D-2AFD-4838-AD3C-62D890D2AB41}" dt="2023-01-28T08:14:31.164" v="18209" actId="478"/>
          <ac:spMkLst>
            <pc:docMk/>
            <pc:sldMk cId="3070980310" sldId="680"/>
            <ac:spMk id="7" creationId="{467B83BB-653A-6794-C502-67FC9B17C324}"/>
          </ac:spMkLst>
        </pc:spChg>
        <pc:picChg chg="add">
          <ac:chgData name="Matthieu De Mari" userId="dfb708c9-d8dc-439f-9a3b-c772bf4a311c" providerId="ADAL" clId="{1FE71F4D-2AFD-4838-AD3C-62D890D2AB41}" dt="2023-01-28T08:14:32.436" v="18211" actId="22"/>
          <ac:picMkLst>
            <pc:docMk/>
            <pc:sldMk cId="3070980310" sldId="680"/>
            <ac:picMk id="9" creationId="{C6035A0E-EDB9-AFA3-98B0-DA55CAD967F7}"/>
          </ac:picMkLst>
        </pc:picChg>
        <pc:picChg chg="del">
          <ac:chgData name="Matthieu De Mari" userId="dfb708c9-d8dc-439f-9a3b-c772bf4a311c" providerId="ADAL" clId="{1FE71F4D-2AFD-4838-AD3C-62D890D2AB41}" dt="2023-01-28T08:14:31.569" v="18210" actId="478"/>
          <ac:picMkLst>
            <pc:docMk/>
            <pc:sldMk cId="3070980310" sldId="680"/>
            <ac:picMk id="12" creationId="{7D398792-6DD6-F452-B740-657EC29302E4}"/>
          </ac:picMkLst>
        </pc:picChg>
      </pc:sldChg>
      <pc:sldChg chg="addSp delSp modSp add mod modClrScheme chgLayout">
        <pc:chgData name="Matthieu De Mari" userId="dfb708c9-d8dc-439f-9a3b-c772bf4a311c" providerId="ADAL" clId="{1FE71F4D-2AFD-4838-AD3C-62D890D2AB41}" dt="2023-01-28T08:20:26.534" v="18662" actId="20577"/>
        <pc:sldMkLst>
          <pc:docMk/>
          <pc:sldMk cId="553405563" sldId="681"/>
        </pc:sldMkLst>
        <pc:spChg chg="mod ord">
          <ac:chgData name="Matthieu De Mari" userId="dfb708c9-d8dc-439f-9a3b-c772bf4a311c" providerId="ADAL" clId="{1FE71F4D-2AFD-4838-AD3C-62D890D2AB41}" dt="2023-01-28T08:17:27.416" v="18547" actId="700"/>
          <ac:spMkLst>
            <pc:docMk/>
            <pc:sldMk cId="553405563" sldId="681"/>
            <ac:spMk id="4" creationId="{C1A3FD9E-C66E-E4EA-CCCF-F0A7D04DC311}"/>
          </ac:spMkLst>
        </pc:spChg>
        <pc:spChg chg="mod ord">
          <ac:chgData name="Matthieu De Mari" userId="dfb708c9-d8dc-439f-9a3b-c772bf4a311c" providerId="ADAL" clId="{1FE71F4D-2AFD-4838-AD3C-62D890D2AB41}" dt="2023-01-28T08:20:26.534" v="18662" actId="20577"/>
          <ac:spMkLst>
            <pc:docMk/>
            <pc:sldMk cId="553405563" sldId="681"/>
            <ac:spMk id="5" creationId="{9B96C5E7-61E6-9340-C448-F95002A2315C}"/>
          </ac:spMkLst>
        </pc:spChg>
        <pc:spChg chg="add del mod ord">
          <ac:chgData name="Matthieu De Mari" userId="dfb708c9-d8dc-439f-9a3b-c772bf4a311c" providerId="ADAL" clId="{1FE71F4D-2AFD-4838-AD3C-62D890D2AB41}" dt="2023-01-28T08:17:29.389" v="18548" actId="478"/>
          <ac:spMkLst>
            <pc:docMk/>
            <pc:sldMk cId="553405563" sldId="681"/>
            <ac:spMk id="8" creationId="{D3397AB7-10A6-4B6C-BF31-700762FE08BC}"/>
          </ac:spMkLst>
        </pc:spChg>
        <pc:picChg chg="add mod">
          <ac:chgData name="Matthieu De Mari" userId="dfb708c9-d8dc-439f-9a3b-c772bf4a311c" providerId="ADAL" clId="{1FE71F4D-2AFD-4838-AD3C-62D890D2AB41}" dt="2023-01-28T08:17:34.929" v="18551" actId="14100"/>
          <ac:picMkLst>
            <pc:docMk/>
            <pc:sldMk cId="553405563" sldId="681"/>
            <ac:picMk id="3" creationId="{73D6465A-9544-2064-8309-3CC636D984B8}"/>
          </ac:picMkLst>
        </pc:picChg>
        <pc:picChg chg="del">
          <ac:chgData name="Matthieu De Mari" userId="dfb708c9-d8dc-439f-9a3b-c772bf4a311c" providerId="ADAL" clId="{1FE71F4D-2AFD-4838-AD3C-62D890D2AB41}" dt="2023-01-28T08:16:22.900" v="18289" actId="478"/>
          <ac:picMkLst>
            <pc:docMk/>
            <pc:sldMk cId="553405563" sldId="681"/>
            <ac:picMk id="6" creationId="{5A0B3487-D23C-CE53-10CE-9BD14B405BB6}"/>
          </ac:picMkLst>
        </pc:picChg>
        <pc:picChg chg="del">
          <ac:chgData name="Matthieu De Mari" userId="dfb708c9-d8dc-439f-9a3b-c772bf4a311c" providerId="ADAL" clId="{1FE71F4D-2AFD-4838-AD3C-62D890D2AB41}" dt="2023-01-28T08:16:22.518" v="18288" actId="478"/>
          <ac:picMkLst>
            <pc:docMk/>
            <pc:sldMk cId="553405563" sldId="681"/>
            <ac:picMk id="7" creationId="{BA82E22C-72AC-F7E1-0CF5-B58044097895}"/>
          </ac:picMkLst>
        </pc:picChg>
      </pc:sldChg>
      <pc:sldChg chg="modSp new mod">
        <pc:chgData name="Matthieu De Mari" userId="dfb708c9-d8dc-439f-9a3b-c772bf4a311c" providerId="ADAL" clId="{1FE71F4D-2AFD-4838-AD3C-62D890D2AB41}" dt="2023-01-28T08:26:54.456" v="19032" actId="20577"/>
        <pc:sldMkLst>
          <pc:docMk/>
          <pc:sldMk cId="1861894177" sldId="682"/>
        </pc:sldMkLst>
        <pc:spChg chg="mod">
          <ac:chgData name="Matthieu De Mari" userId="dfb708c9-d8dc-439f-9a3b-c772bf4a311c" providerId="ADAL" clId="{1FE71F4D-2AFD-4838-AD3C-62D890D2AB41}" dt="2023-01-28T08:20:37.761" v="18701" actId="20577"/>
          <ac:spMkLst>
            <pc:docMk/>
            <pc:sldMk cId="1861894177" sldId="682"/>
            <ac:spMk id="2" creationId="{5671CD40-9CEF-7D65-BA64-AB994C315426}"/>
          </ac:spMkLst>
        </pc:spChg>
        <pc:spChg chg="mod">
          <ac:chgData name="Matthieu De Mari" userId="dfb708c9-d8dc-439f-9a3b-c772bf4a311c" providerId="ADAL" clId="{1FE71F4D-2AFD-4838-AD3C-62D890D2AB41}" dt="2023-01-28T08:26:54.456" v="19032" actId="20577"/>
          <ac:spMkLst>
            <pc:docMk/>
            <pc:sldMk cId="1861894177" sldId="682"/>
            <ac:spMk id="3" creationId="{2A041A3D-657F-3F7B-EC53-EEC71F3F4D85}"/>
          </ac:spMkLst>
        </pc:spChg>
        <pc:spChg chg="mod">
          <ac:chgData name="Matthieu De Mari" userId="dfb708c9-d8dc-439f-9a3b-c772bf4a311c" providerId="ADAL" clId="{1FE71F4D-2AFD-4838-AD3C-62D890D2AB41}" dt="2023-01-28T08:26:37.544" v="19026" actId="20577"/>
          <ac:spMkLst>
            <pc:docMk/>
            <pc:sldMk cId="1861894177" sldId="682"/>
            <ac:spMk id="4" creationId="{69D8783B-E536-7357-0ACB-1218956938D9}"/>
          </ac:spMkLst>
        </pc:spChg>
      </pc:sldChg>
      <pc:sldChg chg="addSp delSp modSp add mod modClrScheme chgLayout">
        <pc:chgData name="Matthieu De Mari" userId="dfb708c9-d8dc-439f-9a3b-c772bf4a311c" providerId="ADAL" clId="{1FE71F4D-2AFD-4838-AD3C-62D890D2AB41}" dt="2023-01-28T09:02:27.257" v="20847" actId="20577"/>
        <pc:sldMkLst>
          <pc:docMk/>
          <pc:sldMk cId="2842754368" sldId="683"/>
        </pc:sldMkLst>
        <pc:spChg chg="mod ord">
          <ac:chgData name="Matthieu De Mari" userId="dfb708c9-d8dc-439f-9a3b-c772bf4a311c" providerId="ADAL" clId="{1FE71F4D-2AFD-4838-AD3C-62D890D2AB41}" dt="2023-01-28T08:27:17.795" v="19038" actId="700"/>
          <ac:spMkLst>
            <pc:docMk/>
            <pc:sldMk cId="2842754368" sldId="683"/>
            <ac:spMk id="2" creationId="{5671CD40-9CEF-7D65-BA64-AB994C315426}"/>
          </ac:spMkLst>
        </pc:spChg>
        <pc:spChg chg="mod ord">
          <ac:chgData name="Matthieu De Mari" userId="dfb708c9-d8dc-439f-9a3b-c772bf4a311c" providerId="ADAL" clId="{1FE71F4D-2AFD-4838-AD3C-62D890D2AB41}" dt="2023-01-28T09:02:27.257" v="20847" actId="20577"/>
          <ac:spMkLst>
            <pc:docMk/>
            <pc:sldMk cId="2842754368" sldId="683"/>
            <ac:spMk id="3" creationId="{2A041A3D-657F-3F7B-EC53-EEC71F3F4D85}"/>
          </ac:spMkLst>
        </pc:spChg>
        <pc:spChg chg="del">
          <ac:chgData name="Matthieu De Mari" userId="dfb708c9-d8dc-439f-9a3b-c772bf4a311c" providerId="ADAL" clId="{1FE71F4D-2AFD-4838-AD3C-62D890D2AB41}" dt="2023-01-28T08:20:42.662" v="18703" actId="478"/>
          <ac:spMkLst>
            <pc:docMk/>
            <pc:sldMk cId="2842754368" sldId="683"/>
            <ac:spMk id="4" creationId="{69D8783B-E536-7357-0ACB-1218956938D9}"/>
          </ac:spMkLst>
        </pc:spChg>
        <pc:spChg chg="add mod">
          <ac:chgData name="Matthieu De Mari" userId="dfb708c9-d8dc-439f-9a3b-c772bf4a311c" providerId="ADAL" clId="{1FE71F4D-2AFD-4838-AD3C-62D890D2AB41}" dt="2023-01-28T08:29:07.145" v="19124" actId="208"/>
          <ac:spMkLst>
            <pc:docMk/>
            <pc:sldMk cId="2842754368" sldId="683"/>
            <ac:spMk id="9" creationId="{A0BBB4B2-DCE0-BDB2-BD46-B19F3707FC91}"/>
          </ac:spMkLst>
        </pc:spChg>
        <pc:picChg chg="add del mod">
          <ac:chgData name="Matthieu De Mari" userId="dfb708c9-d8dc-439f-9a3b-c772bf4a311c" providerId="ADAL" clId="{1FE71F4D-2AFD-4838-AD3C-62D890D2AB41}" dt="2023-01-28T08:21:10.093" v="18712" actId="478"/>
          <ac:picMkLst>
            <pc:docMk/>
            <pc:sldMk cId="2842754368" sldId="683"/>
            <ac:picMk id="6" creationId="{C6CA66B4-3C2E-EE51-7DC7-E25444CCE603}"/>
          </ac:picMkLst>
        </pc:picChg>
        <pc:picChg chg="add mod">
          <ac:chgData name="Matthieu De Mari" userId="dfb708c9-d8dc-439f-9a3b-c772bf4a311c" providerId="ADAL" clId="{1FE71F4D-2AFD-4838-AD3C-62D890D2AB41}" dt="2023-01-28T08:28:55.940" v="19121" actId="1076"/>
          <ac:picMkLst>
            <pc:docMk/>
            <pc:sldMk cId="2842754368" sldId="683"/>
            <ac:picMk id="8" creationId="{2DF294E3-D542-A77F-D00F-B8807CEB2F1B}"/>
          </ac:picMkLst>
        </pc:picChg>
      </pc:sldChg>
      <pc:sldChg chg="addSp delSp modSp add mod">
        <pc:chgData name="Matthieu De Mari" userId="dfb708c9-d8dc-439f-9a3b-c772bf4a311c" providerId="ADAL" clId="{1FE71F4D-2AFD-4838-AD3C-62D890D2AB41}" dt="2023-01-28T08:23:45.685" v="18897" actId="113"/>
        <pc:sldMkLst>
          <pc:docMk/>
          <pc:sldMk cId="471935524" sldId="684"/>
        </pc:sldMkLst>
        <pc:spChg chg="add del">
          <ac:chgData name="Matthieu De Mari" userId="dfb708c9-d8dc-439f-9a3b-c772bf4a311c" providerId="ADAL" clId="{1FE71F4D-2AFD-4838-AD3C-62D890D2AB41}" dt="2023-01-28T08:22:51.871" v="18783"/>
          <ac:spMkLst>
            <pc:docMk/>
            <pc:sldMk cId="471935524" sldId="684"/>
            <ac:spMk id="2" creationId="{6AA41198-1859-E046-D8AE-D5A809D82DBF}"/>
          </ac:spMkLst>
        </pc:spChg>
        <pc:spChg chg="mod">
          <ac:chgData name="Matthieu De Mari" userId="dfb708c9-d8dc-439f-9a3b-c772bf4a311c" providerId="ADAL" clId="{1FE71F4D-2AFD-4838-AD3C-62D890D2AB41}" dt="2023-01-28T08:23:45.685" v="18897" actId="113"/>
          <ac:spMkLst>
            <pc:docMk/>
            <pc:sldMk cId="471935524" sldId="684"/>
            <ac:spMk id="5" creationId="{9B96C5E7-61E6-9340-C448-F95002A2315C}"/>
          </ac:spMkLst>
        </pc:spChg>
        <pc:picChg chg="del">
          <ac:chgData name="Matthieu De Mari" userId="dfb708c9-d8dc-439f-9a3b-c772bf4a311c" providerId="ADAL" clId="{1FE71F4D-2AFD-4838-AD3C-62D890D2AB41}" dt="2023-01-28T08:22:48.438" v="18779" actId="478"/>
          <ac:picMkLst>
            <pc:docMk/>
            <pc:sldMk cId="471935524" sldId="684"/>
            <ac:picMk id="6" creationId="{5A0B3487-D23C-CE53-10CE-9BD14B405BB6}"/>
          </ac:picMkLst>
        </pc:picChg>
        <pc:picChg chg="del">
          <ac:chgData name="Matthieu De Mari" userId="dfb708c9-d8dc-439f-9a3b-c772bf4a311c" providerId="ADAL" clId="{1FE71F4D-2AFD-4838-AD3C-62D890D2AB41}" dt="2023-01-28T08:22:48.735" v="18780" actId="478"/>
          <ac:picMkLst>
            <pc:docMk/>
            <pc:sldMk cId="471935524" sldId="684"/>
            <ac:picMk id="7" creationId="{BA82E22C-72AC-F7E1-0CF5-B58044097895}"/>
          </ac:picMkLst>
        </pc:picChg>
      </pc:sldChg>
      <pc:sldChg chg="addSp delSp modSp add mod ord">
        <pc:chgData name="Matthieu De Mari" userId="dfb708c9-d8dc-439f-9a3b-c772bf4a311c" providerId="ADAL" clId="{1FE71F4D-2AFD-4838-AD3C-62D890D2AB41}" dt="2023-01-28T08:30:15.486" v="19186" actId="1076"/>
        <pc:sldMkLst>
          <pc:docMk/>
          <pc:sldMk cId="324200857" sldId="685"/>
        </pc:sldMkLst>
        <pc:spChg chg="mod">
          <ac:chgData name="Matthieu De Mari" userId="dfb708c9-d8dc-439f-9a3b-c772bf4a311c" providerId="ADAL" clId="{1FE71F4D-2AFD-4838-AD3C-62D890D2AB41}" dt="2023-01-28T08:29:58.415" v="19183" actId="27636"/>
          <ac:spMkLst>
            <pc:docMk/>
            <pc:sldMk cId="324200857" sldId="685"/>
            <ac:spMk id="3" creationId="{2A041A3D-657F-3F7B-EC53-EEC71F3F4D85}"/>
          </ac:spMkLst>
        </pc:spChg>
        <pc:spChg chg="del mod">
          <ac:chgData name="Matthieu De Mari" userId="dfb708c9-d8dc-439f-9a3b-c772bf4a311c" providerId="ADAL" clId="{1FE71F4D-2AFD-4838-AD3C-62D890D2AB41}" dt="2023-01-28T08:29:40.981" v="19144" actId="478"/>
          <ac:spMkLst>
            <pc:docMk/>
            <pc:sldMk cId="324200857" sldId="685"/>
            <ac:spMk id="4" creationId="{69D8783B-E536-7357-0ACB-1218956938D9}"/>
          </ac:spMkLst>
        </pc:spChg>
        <pc:spChg chg="add del mod">
          <ac:chgData name="Matthieu De Mari" userId="dfb708c9-d8dc-439f-9a3b-c772bf4a311c" providerId="ADAL" clId="{1FE71F4D-2AFD-4838-AD3C-62D890D2AB41}" dt="2023-01-28T08:29:42.492" v="19145" actId="478"/>
          <ac:spMkLst>
            <pc:docMk/>
            <pc:sldMk cId="324200857" sldId="685"/>
            <ac:spMk id="6" creationId="{EEFF9FEF-7375-D939-152E-88681234CBDA}"/>
          </ac:spMkLst>
        </pc:spChg>
        <pc:picChg chg="add mod">
          <ac:chgData name="Matthieu De Mari" userId="dfb708c9-d8dc-439f-9a3b-c772bf4a311c" providerId="ADAL" clId="{1FE71F4D-2AFD-4838-AD3C-62D890D2AB41}" dt="2023-01-28T08:30:15.486" v="19186" actId="1076"/>
          <ac:picMkLst>
            <pc:docMk/>
            <pc:sldMk cId="324200857" sldId="685"/>
            <ac:picMk id="8" creationId="{13ED50FD-0CD4-25DB-BA19-26AA658C08F1}"/>
          </ac:picMkLst>
        </pc:picChg>
      </pc:sldChg>
      <pc:sldChg chg="addSp delSp modSp add del mod">
        <pc:chgData name="Matthieu De Mari" userId="dfb708c9-d8dc-439f-9a3b-c772bf4a311c" providerId="ADAL" clId="{1FE71F4D-2AFD-4838-AD3C-62D890D2AB41}" dt="2023-01-28T08:27:10.630" v="19035" actId="47"/>
        <pc:sldMkLst>
          <pc:docMk/>
          <pc:sldMk cId="2032695874" sldId="685"/>
        </pc:sldMkLst>
        <pc:spChg chg="del">
          <ac:chgData name="Matthieu De Mari" userId="dfb708c9-d8dc-439f-9a3b-c772bf4a311c" providerId="ADAL" clId="{1FE71F4D-2AFD-4838-AD3C-62D890D2AB41}" dt="2023-01-28T08:27:08.591" v="19034" actId="478"/>
          <ac:spMkLst>
            <pc:docMk/>
            <pc:sldMk cId="2032695874" sldId="685"/>
            <ac:spMk id="3" creationId="{2A041A3D-657F-3F7B-EC53-EEC71F3F4D85}"/>
          </ac:spMkLst>
        </pc:spChg>
        <pc:spChg chg="mod">
          <ac:chgData name="Matthieu De Mari" userId="dfb708c9-d8dc-439f-9a3b-c772bf4a311c" providerId="ADAL" clId="{1FE71F4D-2AFD-4838-AD3C-62D890D2AB41}" dt="2023-01-28T08:27:06.653" v="19033" actId="21"/>
          <ac:spMkLst>
            <pc:docMk/>
            <pc:sldMk cId="2032695874" sldId="685"/>
            <ac:spMk id="4" creationId="{69D8783B-E536-7357-0ACB-1218956938D9}"/>
          </ac:spMkLst>
        </pc:spChg>
        <pc:spChg chg="add mod">
          <ac:chgData name="Matthieu De Mari" userId="dfb708c9-d8dc-439f-9a3b-c772bf4a311c" providerId="ADAL" clId="{1FE71F4D-2AFD-4838-AD3C-62D890D2AB41}" dt="2023-01-28T08:27:08.591" v="19034" actId="478"/>
          <ac:spMkLst>
            <pc:docMk/>
            <pc:sldMk cId="2032695874" sldId="685"/>
            <ac:spMk id="6" creationId="{CE32109D-8096-8B60-18F2-0026AC6552D0}"/>
          </ac:spMkLst>
        </pc:spChg>
      </pc:sldChg>
      <pc:sldChg chg="addSp delSp modSp add mod modClrScheme chgLayout">
        <pc:chgData name="Matthieu De Mari" userId="dfb708c9-d8dc-439f-9a3b-c772bf4a311c" providerId="ADAL" clId="{1FE71F4D-2AFD-4838-AD3C-62D890D2AB41}" dt="2023-01-28T08:31:46.071" v="19320" actId="1076"/>
        <pc:sldMkLst>
          <pc:docMk/>
          <pc:sldMk cId="4216766390" sldId="686"/>
        </pc:sldMkLst>
        <pc:spChg chg="mod ord">
          <ac:chgData name="Matthieu De Mari" userId="dfb708c9-d8dc-439f-9a3b-c772bf4a311c" providerId="ADAL" clId="{1FE71F4D-2AFD-4838-AD3C-62D890D2AB41}" dt="2023-01-28T08:30:25.621" v="19189" actId="700"/>
          <ac:spMkLst>
            <pc:docMk/>
            <pc:sldMk cId="4216766390" sldId="686"/>
            <ac:spMk id="2" creationId="{5671CD40-9CEF-7D65-BA64-AB994C315426}"/>
          </ac:spMkLst>
        </pc:spChg>
        <pc:spChg chg="mod ord">
          <ac:chgData name="Matthieu De Mari" userId="dfb708c9-d8dc-439f-9a3b-c772bf4a311c" providerId="ADAL" clId="{1FE71F4D-2AFD-4838-AD3C-62D890D2AB41}" dt="2023-01-28T08:31:29.053" v="19316" actId="20577"/>
          <ac:spMkLst>
            <pc:docMk/>
            <pc:sldMk cId="4216766390" sldId="686"/>
            <ac:spMk id="3" creationId="{2A041A3D-657F-3F7B-EC53-EEC71F3F4D85}"/>
          </ac:spMkLst>
        </pc:spChg>
        <pc:picChg chg="add mod">
          <ac:chgData name="Matthieu De Mari" userId="dfb708c9-d8dc-439f-9a3b-c772bf4a311c" providerId="ADAL" clId="{1FE71F4D-2AFD-4838-AD3C-62D890D2AB41}" dt="2023-01-28T08:31:46.071" v="19320" actId="1076"/>
          <ac:picMkLst>
            <pc:docMk/>
            <pc:sldMk cId="4216766390" sldId="686"/>
            <ac:picMk id="5" creationId="{6FE48D9D-F7E1-5570-35F7-A88A2F500A01}"/>
          </ac:picMkLst>
        </pc:picChg>
        <pc:picChg chg="del">
          <ac:chgData name="Matthieu De Mari" userId="dfb708c9-d8dc-439f-9a3b-c772bf4a311c" providerId="ADAL" clId="{1FE71F4D-2AFD-4838-AD3C-62D890D2AB41}" dt="2023-01-28T08:30:21.434" v="19188" actId="478"/>
          <ac:picMkLst>
            <pc:docMk/>
            <pc:sldMk cId="4216766390" sldId="686"/>
            <ac:picMk id="8" creationId="{13ED50FD-0CD4-25DB-BA19-26AA658C08F1}"/>
          </ac:picMkLst>
        </pc:picChg>
      </pc:sldChg>
      <pc:sldChg chg="addSp delSp modSp add mod">
        <pc:chgData name="Matthieu De Mari" userId="dfb708c9-d8dc-439f-9a3b-c772bf4a311c" providerId="ADAL" clId="{1FE71F4D-2AFD-4838-AD3C-62D890D2AB41}" dt="2023-01-28T08:35:35.832" v="19463" actId="20577"/>
        <pc:sldMkLst>
          <pc:docMk/>
          <pc:sldMk cId="1952498485" sldId="687"/>
        </pc:sldMkLst>
        <pc:spChg chg="mod">
          <ac:chgData name="Matthieu De Mari" userId="dfb708c9-d8dc-439f-9a3b-c772bf4a311c" providerId="ADAL" clId="{1FE71F4D-2AFD-4838-AD3C-62D890D2AB41}" dt="2023-01-28T08:35:35.832" v="19463" actId="20577"/>
          <ac:spMkLst>
            <pc:docMk/>
            <pc:sldMk cId="1952498485" sldId="687"/>
            <ac:spMk id="3" creationId="{2A041A3D-657F-3F7B-EC53-EEC71F3F4D85}"/>
          </ac:spMkLst>
        </pc:spChg>
        <pc:picChg chg="del">
          <ac:chgData name="Matthieu De Mari" userId="dfb708c9-d8dc-439f-9a3b-c772bf4a311c" providerId="ADAL" clId="{1FE71F4D-2AFD-4838-AD3C-62D890D2AB41}" dt="2023-01-28T08:34:27.187" v="19331" actId="478"/>
          <ac:picMkLst>
            <pc:docMk/>
            <pc:sldMk cId="1952498485" sldId="687"/>
            <ac:picMk id="5" creationId="{6FE48D9D-F7E1-5570-35F7-A88A2F500A01}"/>
          </ac:picMkLst>
        </pc:picChg>
        <pc:picChg chg="add mod">
          <ac:chgData name="Matthieu De Mari" userId="dfb708c9-d8dc-439f-9a3b-c772bf4a311c" providerId="ADAL" clId="{1FE71F4D-2AFD-4838-AD3C-62D890D2AB41}" dt="2023-01-28T08:34:31.235" v="19334" actId="14100"/>
          <ac:picMkLst>
            <pc:docMk/>
            <pc:sldMk cId="1952498485" sldId="687"/>
            <ac:picMk id="6" creationId="{6009869F-D313-81DF-1025-FEEC41AC151E}"/>
          </ac:picMkLst>
        </pc:picChg>
      </pc:sldChg>
      <pc:sldChg chg="addSp delSp modSp add mod">
        <pc:chgData name="Matthieu De Mari" userId="dfb708c9-d8dc-439f-9a3b-c772bf4a311c" providerId="ADAL" clId="{1FE71F4D-2AFD-4838-AD3C-62D890D2AB41}" dt="2023-01-28T08:36:04.151" v="19467" actId="1076"/>
        <pc:sldMkLst>
          <pc:docMk/>
          <pc:sldMk cId="1712839065" sldId="688"/>
        </pc:sldMkLst>
        <pc:spChg chg="mod">
          <ac:chgData name="Matthieu De Mari" userId="dfb708c9-d8dc-439f-9a3b-c772bf4a311c" providerId="ADAL" clId="{1FE71F4D-2AFD-4838-AD3C-62D890D2AB41}" dt="2023-01-28T08:35:32.377" v="19459" actId="20577"/>
          <ac:spMkLst>
            <pc:docMk/>
            <pc:sldMk cId="1712839065" sldId="688"/>
            <ac:spMk id="3" creationId="{2A041A3D-657F-3F7B-EC53-EEC71F3F4D85}"/>
          </ac:spMkLst>
        </pc:spChg>
        <pc:picChg chg="del">
          <ac:chgData name="Matthieu De Mari" userId="dfb708c9-d8dc-439f-9a3b-c772bf4a311c" providerId="ADAL" clId="{1FE71F4D-2AFD-4838-AD3C-62D890D2AB41}" dt="2023-01-28T08:34:54.548" v="19366" actId="478"/>
          <ac:picMkLst>
            <pc:docMk/>
            <pc:sldMk cId="1712839065" sldId="688"/>
            <ac:picMk id="5" creationId="{6FE48D9D-F7E1-5570-35F7-A88A2F500A01}"/>
          </ac:picMkLst>
        </pc:picChg>
        <pc:picChg chg="add mod">
          <ac:chgData name="Matthieu De Mari" userId="dfb708c9-d8dc-439f-9a3b-c772bf4a311c" providerId="ADAL" clId="{1FE71F4D-2AFD-4838-AD3C-62D890D2AB41}" dt="2023-01-28T08:36:04.151" v="19467" actId="1076"/>
          <ac:picMkLst>
            <pc:docMk/>
            <pc:sldMk cId="1712839065" sldId="688"/>
            <ac:picMk id="6" creationId="{0E8155D2-2324-E764-8ADE-F4BCD0DA40E2}"/>
          </ac:picMkLst>
        </pc:picChg>
      </pc:sldChg>
      <pc:sldChg chg="addSp delSp modSp add mod">
        <pc:chgData name="Matthieu De Mari" userId="dfb708c9-d8dc-439f-9a3b-c772bf4a311c" providerId="ADAL" clId="{1FE71F4D-2AFD-4838-AD3C-62D890D2AB41}" dt="2023-01-28T08:33:50.362" v="19330" actId="1076"/>
        <pc:sldMkLst>
          <pc:docMk/>
          <pc:sldMk cId="4050198808" sldId="689"/>
        </pc:sldMkLst>
        <pc:spChg chg="del">
          <ac:chgData name="Matthieu De Mari" userId="dfb708c9-d8dc-439f-9a3b-c772bf4a311c" providerId="ADAL" clId="{1FE71F4D-2AFD-4838-AD3C-62D890D2AB41}" dt="2023-01-28T08:33:42.875" v="19325" actId="478"/>
          <ac:spMkLst>
            <pc:docMk/>
            <pc:sldMk cId="4050198808" sldId="689"/>
            <ac:spMk id="3" creationId="{2A041A3D-657F-3F7B-EC53-EEC71F3F4D85}"/>
          </ac:spMkLst>
        </pc:spChg>
        <pc:spChg chg="add del mod">
          <ac:chgData name="Matthieu De Mari" userId="dfb708c9-d8dc-439f-9a3b-c772bf4a311c" providerId="ADAL" clId="{1FE71F4D-2AFD-4838-AD3C-62D890D2AB41}" dt="2023-01-28T08:33:43.372" v="19326" actId="478"/>
          <ac:spMkLst>
            <pc:docMk/>
            <pc:sldMk cId="4050198808" sldId="689"/>
            <ac:spMk id="6" creationId="{60618DE6-43A5-F618-E1C3-E13B06F1F527}"/>
          </ac:spMkLst>
        </pc:spChg>
        <pc:picChg chg="del">
          <ac:chgData name="Matthieu De Mari" userId="dfb708c9-d8dc-439f-9a3b-c772bf4a311c" providerId="ADAL" clId="{1FE71F4D-2AFD-4838-AD3C-62D890D2AB41}" dt="2023-01-28T08:33:41.824" v="19324" actId="478"/>
          <ac:picMkLst>
            <pc:docMk/>
            <pc:sldMk cId="4050198808" sldId="689"/>
            <ac:picMk id="5" creationId="{6FE48D9D-F7E1-5570-35F7-A88A2F500A01}"/>
          </ac:picMkLst>
        </pc:picChg>
        <pc:picChg chg="add mod">
          <ac:chgData name="Matthieu De Mari" userId="dfb708c9-d8dc-439f-9a3b-c772bf4a311c" providerId="ADAL" clId="{1FE71F4D-2AFD-4838-AD3C-62D890D2AB41}" dt="2023-01-28T08:33:50.362" v="19330" actId="1076"/>
          <ac:picMkLst>
            <pc:docMk/>
            <pc:sldMk cId="4050198808" sldId="689"/>
            <ac:picMk id="8" creationId="{1FA18704-3C4F-3506-D883-6008FB71FD2B}"/>
          </ac:picMkLst>
        </pc:picChg>
      </pc:sldChg>
      <pc:sldChg chg="addSp delSp modSp new mod modClrScheme chgLayout">
        <pc:chgData name="Matthieu De Mari" userId="dfb708c9-d8dc-439f-9a3b-c772bf4a311c" providerId="ADAL" clId="{1FE71F4D-2AFD-4838-AD3C-62D890D2AB41}" dt="2023-01-28T09:02:55.158" v="20876" actId="20577"/>
        <pc:sldMkLst>
          <pc:docMk/>
          <pc:sldMk cId="3379410033" sldId="690"/>
        </pc:sldMkLst>
        <pc:spChg chg="mod ord">
          <ac:chgData name="Matthieu De Mari" userId="dfb708c9-d8dc-439f-9a3b-c772bf4a311c" providerId="ADAL" clId="{1FE71F4D-2AFD-4838-AD3C-62D890D2AB41}" dt="2023-01-28T08:38:09.340" v="19575" actId="700"/>
          <ac:spMkLst>
            <pc:docMk/>
            <pc:sldMk cId="3379410033" sldId="690"/>
            <ac:spMk id="2" creationId="{F4B79242-6832-7632-6E7B-F88574E9CDBE}"/>
          </ac:spMkLst>
        </pc:spChg>
        <pc:spChg chg="del mod ord">
          <ac:chgData name="Matthieu De Mari" userId="dfb708c9-d8dc-439f-9a3b-c772bf4a311c" providerId="ADAL" clId="{1FE71F4D-2AFD-4838-AD3C-62D890D2AB41}" dt="2023-01-28T08:37:18.781" v="19492" actId="700"/>
          <ac:spMkLst>
            <pc:docMk/>
            <pc:sldMk cId="3379410033" sldId="690"/>
            <ac:spMk id="3" creationId="{34BE0505-8597-9A86-AE30-97E5E942C3F4}"/>
          </ac:spMkLst>
        </pc:spChg>
        <pc:spChg chg="add mod ord">
          <ac:chgData name="Matthieu De Mari" userId="dfb708c9-d8dc-439f-9a3b-c772bf4a311c" providerId="ADAL" clId="{1FE71F4D-2AFD-4838-AD3C-62D890D2AB41}" dt="2023-01-28T09:02:55.158" v="20876" actId="20577"/>
          <ac:spMkLst>
            <pc:docMk/>
            <pc:sldMk cId="3379410033" sldId="690"/>
            <ac:spMk id="4" creationId="{5CBF58AE-93BF-E791-70EA-A49B9A2BBBAF}"/>
          </ac:spMkLst>
        </pc:spChg>
        <pc:spChg chg="add del mod ord">
          <ac:chgData name="Matthieu De Mari" userId="dfb708c9-d8dc-439f-9a3b-c772bf4a311c" providerId="ADAL" clId="{1FE71F4D-2AFD-4838-AD3C-62D890D2AB41}" dt="2023-01-28T08:38:09.340" v="19575" actId="700"/>
          <ac:spMkLst>
            <pc:docMk/>
            <pc:sldMk cId="3379410033" sldId="690"/>
            <ac:spMk id="5" creationId="{62B5B13E-3B1C-4877-7402-E9B5BB6C471B}"/>
          </ac:spMkLst>
        </pc:spChg>
        <pc:picChg chg="add del">
          <ac:chgData name="Matthieu De Mari" userId="dfb708c9-d8dc-439f-9a3b-c772bf4a311c" providerId="ADAL" clId="{1FE71F4D-2AFD-4838-AD3C-62D890D2AB41}" dt="2023-01-28T08:39:27.198" v="19659" actId="22"/>
          <ac:picMkLst>
            <pc:docMk/>
            <pc:sldMk cId="3379410033" sldId="690"/>
            <ac:picMk id="7" creationId="{1A618880-4C38-1B37-BC0A-A51EEA418F88}"/>
          </ac:picMkLst>
        </pc:picChg>
      </pc:sldChg>
      <pc:sldChg chg="addSp modSp add mod">
        <pc:chgData name="Matthieu De Mari" userId="dfb708c9-d8dc-439f-9a3b-c772bf4a311c" providerId="ADAL" clId="{1FE71F4D-2AFD-4838-AD3C-62D890D2AB41}" dt="2023-01-28T08:39:56.738" v="19667" actId="1076"/>
        <pc:sldMkLst>
          <pc:docMk/>
          <pc:sldMk cId="3893661445" sldId="691"/>
        </pc:sldMkLst>
        <pc:spChg chg="mod">
          <ac:chgData name="Matthieu De Mari" userId="dfb708c9-d8dc-439f-9a3b-c772bf4a311c" providerId="ADAL" clId="{1FE71F4D-2AFD-4838-AD3C-62D890D2AB41}" dt="2023-01-28T08:39:44.299" v="19662" actId="20577"/>
          <ac:spMkLst>
            <pc:docMk/>
            <pc:sldMk cId="3893661445" sldId="691"/>
            <ac:spMk id="4" creationId="{5CBF58AE-93BF-E791-70EA-A49B9A2BBBAF}"/>
          </ac:spMkLst>
        </pc:spChg>
        <pc:picChg chg="add mod">
          <ac:chgData name="Matthieu De Mari" userId="dfb708c9-d8dc-439f-9a3b-c772bf4a311c" providerId="ADAL" clId="{1FE71F4D-2AFD-4838-AD3C-62D890D2AB41}" dt="2023-01-28T08:39:56.738" v="19667" actId="1076"/>
          <ac:picMkLst>
            <pc:docMk/>
            <pc:sldMk cId="3893661445" sldId="691"/>
            <ac:picMk id="5" creationId="{18D7D9CA-1C08-64B7-C35F-33451A3CC769}"/>
          </ac:picMkLst>
        </pc:picChg>
      </pc:sldChg>
      <pc:sldChg chg="addSp delSp modSp add mod modClrScheme chgLayout">
        <pc:chgData name="Matthieu De Mari" userId="dfb708c9-d8dc-439f-9a3b-c772bf4a311c" providerId="ADAL" clId="{1FE71F4D-2AFD-4838-AD3C-62D890D2AB41}" dt="2023-01-28T08:41:41.914" v="19722" actId="14100"/>
        <pc:sldMkLst>
          <pc:docMk/>
          <pc:sldMk cId="1820192749" sldId="692"/>
        </pc:sldMkLst>
        <pc:spChg chg="mod ord">
          <ac:chgData name="Matthieu De Mari" userId="dfb708c9-d8dc-439f-9a3b-c772bf4a311c" providerId="ADAL" clId="{1FE71F4D-2AFD-4838-AD3C-62D890D2AB41}" dt="2023-01-28T08:40:43.798" v="19702" actId="20577"/>
          <ac:spMkLst>
            <pc:docMk/>
            <pc:sldMk cId="1820192749" sldId="692"/>
            <ac:spMk id="2" creationId="{F4B79242-6832-7632-6E7B-F88574E9CDBE}"/>
          </ac:spMkLst>
        </pc:spChg>
        <pc:spChg chg="add mod ord">
          <ac:chgData name="Matthieu De Mari" userId="dfb708c9-d8dc-439f-9a3b-c772bf4a311c" providerId="ADAL" clId="{1FE71F4D-2AFD-4838-AD3C-62D890D2AB41}" dt="2023-01-28T08:40:35.328" v="19676" actId="700"/>
          <ac:spMkLst>
            <pc:docMk/>
            <pc:sldMk cId="1820192749" sldId="692"/>
            <ac:spMk id="3" creationId="{268290D6-2E70-151B-3D14-A8F9B50EA323}"/>
          </ac:spMkLst>
        </pc:spChg>
        <pc:spChg chg="mod ord">
          <ac:chgData name="Matthieu De Mari" userId="dfb708c9-d8dc-439f-9a3b-c772bf4a311c" providerId="ADAL" clId="{1FE71F4D-2AFD-4838-AD3C-62D890D2AB41}" dt="2023-01-28T08:40:35.328" v="19676" actId="700"/>
          <ac:spMkLst>
            <pc:docMk/>
            <pc:sldMk cId="1820192749" sldId="692"/>
            <ac:spMk id="4" creationId="{5CBF58AE-93BF-E791-70EA-A49B9A2BBBAF}"/>
          </ac:spMkLst>
        </pc:spChg>
        <pc:picChg chg="del">
          <ac:chgData name="Matthieu De Mari" userId="dfb708c9-d8dc-439f-9a3b-c772bf4a311c" providerId="ADAL" clId="{1FE71F4D-2AFD-4838-AD3C-62D890D2AB41}" dt="2023-01-28T08:40:02.232" v="19669" actId="478"/>
          <ac:picMkLst>
            <pc:docMk/>
            <pc:sldMk cId="1820192749" sldId="692"/>
            <ac:picMk id="5" creationId="{18D7D9CA-1C08-64B7-C35F-33451A3CC769}"/>
          </ac:picMkLst>
        </pc:picChg>
        <pc:picChg chg="add mod">
          <ac:chgData name="Matthieu De Mari" userId="dfb708c9-d8dc-439f-9a3b-c772bf4a311c" providerId="ADAL" clId="{1FE71F4D-2AFD-4838-AD3C-62D890D2AB41}" dt="2023-01-28T08:41:38.646" v="19721" actId="14100"/>
          <ac:picMkLst>
            <pc:docMk/>
            <pc:sldMk cId="1820192749" sldId="692"/>
            <ac:picMk id="6" creationId="{00DF8BBC-A4AA-8DBA-285B-06D0760BF486}"/>
          </ac:picMkLst>
        </pc:picChg>
        <pc:picChg chg="add mod">
          <ac:chgData name="Matthieu De Mari" userId="dfb708c9-d8dc-439f-9a3b-c772bf4a311c" providerId="ADAL" clId="{1FE71F4D-2AFD-4838-AD3C-62D890D2AB41}" dt="2023-01-28T08:41:41.914" v="19722" actId="14100"/>
          <ac:picMkLst>
            <pc:docMk/>
            <pc:sldMk cId="1820192749" sldId="692"/>
            <ac:picMk id="8" creationId="{9F14A4DA-618B-AFA0-DE72-7C46235E94AD}"/>
          </ac:picMkLst>
        </pc:picChg>
      </pc:sldChg>
      <pc:sldChg chg="addSp delSp modSp new mod modClrScheme chgLayout">
        <pc:chgData name="Matthieu De Mari" userId="dfb708c9-d8dc-439f-9a3b-c772bf4a311c" providerId="ADAL" clId="{1FE71F4D-2AFD-4838-AD3C-62D890D2AB41}" dt="2023-01-28T08:48:56.826" v="20383" actId="20577"/>
        <pc:sldMkLst>
          <pc:docMk/>
          <pc:sldMk cId="3510609202" sldId="693"/>
        </pc:sldMkLst>
        <pc:spChg chg="mod ord">
          <ac:chgData name="Matthieu De Mari" userId="dfb708c9-d8dc-439f-9a3b-c772bf4a311c" providerId="ADAL" clId="{1FE71F4D-2AFD-4838-AD3C-62D890D2AB41}" dt="2023-01-28T08:43:19.597" v="19805" actId="700"/>
          <ac:spMkLst>
            <pc:docMk/>
            <pc:sldMk cId="3510609202" sldId="693"/>
            <ac:spMk id="2" creationId="{8895C016-C58E-6163-BBBB-E97C946A2A71}"/>
          </ac:spMkLst>
        </pc:spChg>
        <pc:spChg chg="del mod ord">
          <ac:chgData name="Matthieu De Mari" userId="dfb708c9-d8dc-439f-9a3b-c772bf4a311c" providerId="ADAL" clId="{1FE71F4D-2AFD-4838-AD3C-62D890D2AB41}" dt="2023-01-28T08:43:19.597" v="19805" actId="700"/>
          <ac:spMkLst>
            <pc:docMk/>
            <pc:sldMk cId="3510609202" sldId="693"/>
            <ac:spMk id="3" creationId="{F708C0AD-58EB-D2AE-8D4F-081B7E4FE7CF}"/>
          </ac:spMkLst>
        </pc:spChg>
        <pc:spChg chg="del">
          <ac:chgData name="Matthieu De Mari" userId="dfb708c9-d8dc-439f-9a3b-c772bf4a311c" providerId="ADAL" clId="{1FE71F4D-2AFD-4838-AD3C-62D890D2AB41}" dt="2023-01-28T08:43:19.597" v="19805" actId="700"/>
          <ac:spMkLst>
            <pc:docMk/>
            <pc:sldMk cId="3510609202" sldId="693"/>
            <ac:spMk id="4" creationId="{8C871F96-013C-CB1B-A11C-518396855B17}"/>
          </ac:spMkLst>
        </pc:spChg>
        <pc:spChg chg="add mod ord">
          <ac:chgData name="Matthieu De Mari" userId="dfb708c9-d8dc-439f-9a3b-c772bf4a311c" providerId="ADAL" clId="{1FE71F4D-2AFD-4838-AD3C-62D890D2AB41}" dt="2023-01-28T08:48:56.826" v="20383" actId="20577"/>
          <ac:spMkLst>
            <pc:docMk/>
            <pc:sldMk cId="3510609202" sldId="693"/>
            <ac:spMk id="5" creationId="{E6B4DA08-1C2E-00A3-E9D2-E8BC11BD6A19}"/>
          </ac:spMkLst>
        </pc:spChg>
      </pc:sldChg>
      <pc:sldChg chg="addSp modSp add mod">
        <pc:chgData name="Matthieu De Mari" userId="dfb708c9-d8dc-439f-9a3b-c772bf4a311c" providerId="ADAL" clId="{1FE71F4D-2AFD-4838-AD3C-62D890D2AB41}" dt="2023-01-28T08:48:51.682" v="20382"/>
        <pc:sldMkLst>
          <pc:docMk/>
          <pc:sldMk cId="3477522753" sldId="694"/>
        </pc:sldMkLst>
        <pc:spChg chg="mod">
          <ac:chgData name="Matthieu De Mari" userId="dfb708c9-d8dc-439f-9a3b-c772bf4a311c" providerId="ADAL" clId="{1FE71F4D-2AFD-4838-AD3C-62D890D2AB41}" dt="2023-01-28T08:48:51.682" v="20382"/>
          <ac:spMkLst>
            <pc:docMk/>
            <pc:sldMk cId="3477522753" sldId="694"/>
            <ac:spMk id="5" creationId="{E6B4DA08-1C2E-00A3-E9D2-E8BC11BD6A19}"/>
          </ac:spMkLst>
        </pc:spChg>
        <pc:picChg chg="add mod">
          <ac:chgData name="Matthieu De Mari" userId="dfb708c9-d8dc-439f-9a3b-c772bf4a311c" providerId="ADAL" clId="{1FE71F4D-2AFD-4838-AD3C-62D890D2AB41}" dt="2023-01-28T08:47:53.282" v="20228" actId="1076"/>
          <ac:picMkLst>
            <pc:docMk/>
            <pc:sldMk cId="3477522753" sldId="694"/>
            <ac:picMk id="4" creationId="{2CDE4F6D-59B3-E609-08E4-EE107BAA2E5B}"/>
          </ac:picMkLst>
        </pc:picChg>
      </pc:sldChg>
      <pc:sldChg chg="addSp delSp modSp add mod modClrScheme chgLayout">
        <pc:chgData name="Matthieu De Mari" userId="dfb708c9-d8dc-439f-9a3b-c772bf4a311c" providerId="ADAL" clId="{1FE71F4D-2AFD-4838-AD3C-62D890D2AB41}" dt="2023-01-28T09:03:20.763" v="20882" actId="5793"/>
        <pc:sldMkLst>
          <pc:docMk/>
          <pc:sldMk cId="3039662996" sldId="695"/>
        </pc:sldMkLst>
        <pc:spChg chg="mod ord">
          <ac:chgData name="Matthieu De Mari" userId="dfb708c9-d8dc-439f-9a3b-c772bf4a311c" providerId="ADAL" clId="{1FE71F4D-2AFD-4838-AD3C-62D890D2AB41}" dt="2023-01-28T08:50:24.633" v="20623" actId="700"/>
          <ac:spMkLst>
            <pc:docMk/>
            <pc:sldMk cId="3039662996" sldId="695"/>
            <ac:spMk id="2" creationId="{8895C016-C58E-6163-BBBB-E97C946A2A71}"/>
          </ac:spMkLst>
        </pc:spChg>
        <pc:spChg chg="mod ord">
          <ac:chgData name="Matthieu De Mari" userId="dfb708c9-d8dc-439f-9a3b-c772bf4a311c" providerId="ADAL" clId="{1FE71F4D-2AFD-4838-AD3C-62D890D2AB41}" dt="2023-01-28T09:03:20.763" v="20882" actId="5793"/>
          <ac:spMkLst>
            <pc:docMk/>
            <pc:sldMk cId="3039662996" sldId="695"/>
            <ac:spMk id="5" creationId="{E6B4DA08-1C2E-00A3-E9D2-E8BC11BD6A19}"/>
          </ac:spMkLst>
        </pc:spChg>
        <pc:spChg chg="add del mod ord">
          <ac:chgData name="Matthieu De Mari" userId="dfb708c9-d8dc-439f-9a3b-c772bf4a311c" providerId="ADAL" clId="{1FE71F4D-2AFD-4838-AD3C-62D890D2AB41}" dt="2023-01-28T08:50:24.633" v="20623" actId="700"/>
          <ac:spMkLst>
            <pc:docMk/>
            <pc:sldMk cId="3039662996" sldId="695"/>
            <ac:spMk id="7" creationId="{724D1420-C43C-C276-2CBB-4FFC09BBCA22}"/>
          </ac:spMkLst>
        </pc:spChg>
        <pc:spChg chg="add del mod ord">
          <ac:chgData name="Matthieu De Mari" userId="dfb708c9-d8dc-439f-9a3b-c772bf4a311c" providerId="ADAL" clId="{1FE71F4D-2AFD-4838-AD3C-62D890D2AB41}" dt="2023-01-28T08:50:24.633" v="20623" actId="700"/>
          <ac:spMkLst>
            <pc:docMk/>
            <pc:sldMk cId="3039662996" sldId="695"/>
            <ac:spMk id="8" creationId="{5D5D21DF-662E-6819-795A-5724467CC2A5}"/>
          </ac:spMkLst>
        </pc:spChg>
        <pc:spChg chg="add del mod ord">
          <ac:chgData name="Matthieu De Mari" userId="dfb708c9-d8dc-439f-9a3b-c772bf4a311c" providerId="ADAL" clId="{1FE71F4D-2AFD-4838-AD3C-62D890D2AB41}" dt="2023-01-28T08:50:24.633" v="20623" actId="700"/>
          <ac:spMkLst>
            <pc:docMk/>
            <pc:sldMk cId="3039662996" sldId="695"/>
            <ac:spMk id="9" creationId="{1CEBCEE4-00CB-9E26-23AC-CE7D5869CE1B}"/>
          </ac:spMkLst>
        </pc:spChg>
        <pc:spChg chg="add del mod ord">
          <ac:chgData name="Matthieu De Mari" userId="dfb708c9-d8dc-439f-9a3b-c772bf4a311c" providerId="ADAL" clId="{1FE71F4D-2AFD-4838-AD3C-62D890D2AB41}" dt="2023-01-28T08:50:29.094" v="20625" actId="478"/>
          <ac:spMkLst>
            <pc:docMk/>
            <pc:sldMk cId="3039662996" sldId="695"/>
            <ac:spMk id="10" creationId="{AA332208-A61D-23DB-606D-7B828FB4B6ED}"/>
          </ac:spMkLst>
        </pc:spChg>
        <pc:picChg chg="del">
          <ac:chgData name="Matthieu De Mari" userId="dfb708c9-d8dc-439f-9a3b-c772bf4a311c" providerId="ADAL" clId="{1FE71F4D-2AFD-4838-AD3C-62D890D2AB41}" dt="2023-01-28T08:49:06.355" v="20385" actId="478"/>
          <ac:picMkLst>
            <pc:docMk/>
            <pc:sldMk cId="3039662996" sldId="695"/>
            <ac:picMk id="4" creationId="{2CDE4F6D-59B3-E609-08E4-EE107BAA2E5B}"/>
          </ac:picMkLst>
        </pc:picChg>
        <pc:picChg chg="add mod">
          <ac:chgData name="Matthieu De Mari" userId="dfb708c9-d8dc-439f-9a3b-c772bf4a311c" providerId="ADAL" clId="{1FE71F4D-2AFD-4838-AD3C-62D890D2AB41}" dt="2023-01-28T08:50:30.404" v="20626" actId="1076"/>
          <ac:picMkLst>
            <pc:docMk/>
            <pc:sldMk cId="3039662996" sldId="695"/>
            <ac:picMk id="6" creationId="{92F992B1-A965-EEC7-C580-5FBF6AB3A4D6}"/>
          </ac:picMkLst>
        </pc:picChg>
      </pc:sldChg>
      <pc:sldChg chg="addSp delSp modSp add mod modClrScheme chgLayout">
        <pc:chgData name="Matthieu De Mari" userId="dfb708c9-d8dc-439f-9a3b-c772bf4a311c" providerId="ADAL" clId="{1FE71F4D-2AFD-4838-AD3C-62D890D2AB41}" dt="2023-01-28T09:12:10.138" v="20889" actId="20577"/>
        <pc:sldMkLst>
          <pc:docMk/>
          <pc:sldMk cId="2185010345" sldId="696"/>
        </pc:sldMkLst>
        <pc:spChg chg="mod ord">
          <ac:chgData name="Matthieu De Mari" userId="dfb708c9-d8dc-439f-9a3b-c772bf4a311c" providerId="ADAL" clId="{1FE71F4D-2AFD-4838-AD3C-62D890D2AB41}" dt="2023-01-28T08:52:21.229" v="20750" actId="700"/>
          <ac:spMkLst>
            <pc:docMk/>
            <pc:sldMk cId="2185010345" sldId="696"/>
            <ac:spMk id="2" creationId="{8895C016-C58E-6163-BBBB-E97C946A2A71}"/>
          </ac:spMkLst>
        </pc:spChg>
        <pc:spChg chg="mod ord">
          <ac:chgData name="Matthieu De Mari" userId="dfb708c9-d8dc-439f-9a3b-c772bf4a311c" providerId="ADAL" clId="{1FE71F4D-2AFD-4838-AD3C-62D890D2AB41}" dt="2023-01-28T09:12:10.138" v="20889" actId="20577"/>
          <ac:spMkLst>
            <pc:docMk/>
            <pc:sldMk cId="2185010345" sldId="696"/>
            <ac:spMk id="5" creationId="{E6B4DA08-1C2E-00A3-E9D2-E8BC11BD6A19}"/>
          </ac:spMkLst>
        </pc:spChg>
        <pc:picChg chg="add del mod">
          <ac:chgData name="Matthieu De Mari" userId="dfb708c9-d8dc-439f-9a3b-c772bf4a311c" providerId="ADAL" clId="{1FE71F4D-2AFD-4838-AD3C-62D890D2AB41}" dt="2023-01-28T08:53:42.547" v="20827" actId="478"/>
          <ac:picMkLst>
            <pc:docMk/>
            <pc:sldMk cId="2185010345" sldId="696"/>
            <ac:picMk id="4" creationId="{88C6DCA1-720B-F24A-C90C-F9AA6C533F57}"/>
          </ac:picMkLst>
        </pc:picChg>
        <pc:picChg chg="del">
          <ac:chgData name="Matthieu De Mari" userId="dfb708c9-d8dc-439f-9a3b-c772bf4a311c" providerId="ADAL" clId="{1FE71F4D-2AFD-4838-AD3C-62D890D2AB41}" dt="2023-01-28T08:52:05.389" v="20679" actId="478"/>
          <ac:picMkLst>
            <pc:docMk/>
            <pc:sldMk cId="2185010345" sldId="696"/>
            <ac:picMk id="6" creationId="{92F992B1-A965-EEC7-C580-5FBF6AB3A4D6}"/>
          </ac:picMkLst>
        </pc:picChg>
        <pc:picChg chg="add mod">
          <ac:chgData name="Matthieu De Mari" userId="dfb708c9-d8dc-439f-9a3b-c772bf4a311c" providerId="ADAL" clId="{1FE71F4D-2AFD-4838-AD3C-62D890D2AB41}" dt="2023-01-28T08:53:50.723" v="20832" actId="1076"/>
          <ac:picMkLst>
            <pc:docMk/>
            <pc:sldMk cId="2185010345" sldId="696"/>
            <ac:picMk id="8" creationId="{4A17E839-DD69-4588-DB4D-E739E5F5051B}"/>
          </ac:picMkLst>
        </pc:picChg>
      </pc:sldChg>
      <pc:sldChg chg="modSp new mod">
        <pc:chgData name="Matthieu De Mari" userId="dfb708c9-d8dc-439f-9a3b-c772bf4a311c" providerId="ADAL" clId="{1FE71F4D-2AFD-4838-AD3C-62D890D2AB41}" dt="2023-01-28T09:41:51.396" v="21181" actId="20577"/>
        <pc:sldMkLst>
          <pc:docMk/>
          <pc:sldMk cId="1048734105" sldId="697"/>
        </pc:sldMkLst>
        <pc:spChg chg="mod">
          <ac:chgData name="Matthieu De Mari" userId="dfb708c9-d8dc-439f-9a3b-c772bf4a311c" providerId="ADAL" clId="{1FE71F4D-2AFD-4838-AD3C-62D890D2AB41}" dt="2023-01-28T09:37:01.402" v="20928" actId="20577"/>
          <ac:spMkLst>
            <pc:docMk/>
            <pc:sldMk cId="1048734105" sldId="697"/>
            <ac:spMk id="2" creationId="{F13B4B41-A564-2B18-4150-A0D0E8E57A30}"/>
          </ac:spMkLst>
        </pc:spChg>
        <pc:spChg chg="mod">
          <ac:chgData name="Matthieu De Mari" userId="dfb708c9-d8dc-439f-9a3b-c772bf4a311c" providerId="ADAL" clId="{1FE71F4D-2AFD-4838-AD3C-62D890D2AB41}" dt="2023-01-28T09:41:51.396" v="21181" actId="20577"/>
          <ac:spMkLst>
            <pc:docMk/>
            <pc:sldMk cId="1048734105" sldId="697"/>
            <ac:spMk id="3" creationId="{89621934-46F7-A751-6294-3A08B84E863E}"/>
          </ac:spMkLst>
        </pc:spChg>
      </pc:sldChg>
      <pc:sldChg chg="modSp add mod">
        <pc:chgData name="Matthieu De Mari" userId="dfb708c9-d8dc-439f-9a3b-c772bf4a311c" providerId="ADAL" clId="{1FE71F4D-2AFD-4838-AD3C-62D890D2AB41}" dt="2023-01-31T01:13:45.997" v="24807" actId="255"/>
        <pc:sldMkLst>
          <pc:docMk/>
          <pc:sldMk cId="1974998153" sldId="698"/>
        </pc:sldMkLst>
        <pc:spChg chg="mod">
          <ac:chgData name="Matthieu De Mari" userId="dfb708c9-d8dc-439f-9a3b-c772bf4a311c" providerId="ADAL" clId="{1FE71F4D-2AFD-4838-AD3C-62D890D2AB41}" dt="2023-01-31T01:13:45.997" v="24807" actId="255"/>
          <ac:spMkLst>
            <pc:docMk/>
            <pc:sldMk cId="1974998153" sldId="698"/>
            <ac:spMk id="3" creationId="{89621934-46F7-A751-6294-3A08B84E863E}"/>
          </ac:spMkLst>
        </pc:spChg>
      </pc:sldChg>
      <pc:sldChg chg="modSp add del mod">
        <pc:chgData name="Matthieu De Mari" userId="dfb708c9-d8dc-439f-9a3b-c772bf4a311c" providerId="ADAL" clId="{1FE71F4D-2AFD-4838-AD3C-62D890D2AB41}" dt="2023-01-28T09:45:46.909" v="21544" actId="47"/>
        <pc:sldMkLst>
          <pc:docMk/>
          <pc:sldMk cId="193417457" sldId="699"/>
        </pc:sldMkLst>
        <pc:spChg chg="mod">
          <ac:chgData name="Matthieu De Mari" userId="dfb708c9-d8dc-439f-9a3b-c772bf4a311c" providerId="ADAL" clId="{1FE71F4D-2AFD-4838-AD3C-62D890D2AB41}" dt="2023-01-28T09:44:03.203" v="21333" actId="27636"/>
          <ac:spMkLst>
            <pc:docMk/>
            <pc:sldMk cId="193417457" sldId="699"/>
            <ac:spMk id="3" creationId="{89621934-46F7-A751-6294-3A08B84E863E}"/>
          </ac:spMkLst>
        </pc:spChg>
      </pc:sldChg>
      <pc:sldChg chg="addSp modSp add mod">
        <pc:chgData name="Matthieu De Mari" userId="dfb708c9-d8dc-439f-9a3b-c772bf4a311c" providerId="ADAL" clId="{1FE71F4D-2AFD-4838-AD3C-62D890D2AB41}" dt="2023-01-28T09:43:10.214" v="21256" actId="1076"/>
        <pc:sldMkLst>
          <pc:docMk/>
          <pc:sldMk cId="4280828406" sldId="700"/>
        </pc:sldMkLst>
        <pc:spChg chg="mod">
          <ac:chgData name="Matthieu De Mari" userId="dfb708c9-d8dc-439f-9a3b-c772bf4a311c" providerId="ADAL" clId="{1FE71F4D-2AFD-4838-AD3C-62D890D2AB41}" dt="2023-01-28T09:43:07.303" v="21255" actId="20577"/>
          <ac:spMkLst>
            <pc:docMk/>
            <pc:sldMk cId="4280828406" sldId="700"/>
            <ac:spMk id="3" creationId="{89621934-46F7-A751-6294-3A08B84E863E}"/>
          </ac:spMkLst>
        </pc:spChg>
        <pc:picChg chg="add mod">
          <ac:chgData name="Matthieu De Mari" userId="dfb708c9-d8dc-439f-9a3b-c772bf4a311c" providerId="ADAL" clId="{1FE71F4D-2AFD-4838-AD3C-62D890D2AB41}" dt="2023-01-28T09:43:10.214" v="21256" actId="1076"/>
          <ac:picMkLst>
            <pc:docMk/>
            <pc:sldMk cId="4280828406" sldId="700"/>
            <ac:picMk id="5" creationId="{86F50261-012F-0C4C-0D5B-8CFFAC2BB76E}"/>
          </ac:picMkLst>
        </pc:picChg>
      </pc:sldChg>
      <pc:sldChg chg="modSp add mod">
        <pc:chgData name="Matthieu De Mari" userId="dfb708c9-d8dc-439f-9a3b-c772bf4a311c" providerId="ADAL" clId="{1FE71F4D-2AFD-4838-AD3C-62D890D2AB41}" dt="2023-01-31T01:15:09.797" v="24909" actId="20577"/>
        <pc:sldMkLst>
          <pc:docMk/>
          <pc:sldMk cId="2900435530" sldId="701"/>
        </pc:sldMkLst>
        <pc:spChg chg="mod">
          <ac:chgData name="Matthieu De Mari" userId="dfb708c9-d8dc-439f-9a3b-c772bf4a311c" providerId="ADAL" clId="{1FE71F4D-2AFD-4838-AD3C-62D890D2AB41}" dt="2023-01-31T01:15:09.797" v="24909" actId="20577"/>
          <ac:spMkLst>
            <pc:docMk/>
            <pc:sldMk cId="2900435530" sldId="701"/>
            <ac:spMk id="3" creationId="{89621934-46F7-A751-6294-3A08B84E863E}"/>
          </ac:spMkLst>
        </pc:spChg>
      </pc:sldChg>
      <pc:sldChg chg="modSp add mod">
        <pc:chgData name="Matthieu De Mari" userId="dfb708c9-d8dc-439f-9a3b-c772bf4a311c" providerId="ADAL" clId="{1FE71F4D-2AFD-4838-AD3C-62D890D2AB41}" dt="2023-01-31T01:15:27.841" v="24912" actId="20577"/>
        <pc:sldMkLst>
          <pc:docMk/>
          <pc:sldMk cId="760391290" sldId="702"/>
        </pc:sldMkLst>
        <pc:spChg chg="mod">
          <ac:chgData name="Matthieu De Mari" userId="dfb708c9-d8dc-439f-9a3b-c772bf4a311c" providerId="ADAL" clId="{1FE71F4D-2AFD-4838-AD3C-62D890D2AB41}" dt="2023-01-31T01:15:27.841" v="24912" actId="20577"/>
          <ac:spMkLst>
            <pc:docMk/>
            <pc:sldMk cId="760391290" sldId="702"/>
            <ac:spMk id="3" creationId="{89621934-46F7-A751-6294-3A08B84E863E}"/>
          </ac:spMkLst>
        </pc:spChg>
      </pc:sldChg>
      <pc:sldChg chg="addSp delSp modSp add mod">
        <pc:chgData name="Matthieu De Mari" userId="dfb708c9-d8dc-439f-9a3b-c772bf4a311c" providerId="ADAL" clId="{1FE71F4D-2AFD-4838-AD3C-62D890D2AB41}" dt="2023-01-28T09:47:27.013" v="21572" actId="1076"/>
        <pc:sldMkLst>
          <pc:docMk/>
          <pc:sldMk cId="461197934" sldId="703"/>
        </pc:sldMkLst>
        <pc:spChg chg="del">
          <ac:chgData name="Matthieu De Mari" userId="dfb708c9-d8dc-439f-9a3b-c772bf4a311c" providerId="ADAL" clId="{1FE71F4D-2AFD-4838-AD3C-62D890D2AB41}" dt="2023-01-28T09:47:14.372" v="21566" actId="478"/>
          <ac:spMkLst>
            <pc:docMk/>
            <pc:sldMk cId="461197934" sldId="703"/>
            <ac:spMk id="3" creationId="{89621934-46F7-A751-6294-3A08B84E863E}"/>
          </ac:spMkLst>
        </pc:spChg>
        <pc:spChg chg="add del mod">
          <ac:chgData name="Matthieu De Mari" userId="dfb708c9-d8dc-439f-9a3b-c772bf4a311c" providerId="ADAL" clId="{1FE71F4D-2AFD-4838-AD3C-62D890D2AB41}" dt="2023-01-28T09:47:17.525" v="21567" actId="478"/>
          <ac:spMkLst>
            <pc:docMk/>
            <pc:sldMk cId="461197934" sldId="703"/>
            <ac:spMk id="5" creationId="{0F3EFD27-2BB7-1044-2F45-7B36AD8A59A9}"/>
          </ac:spMkLst>
        </pc:spChg>
        <pc:picChg chg="add mod">
          <ac:chgData name="Matthieu De Mari" userId="dfb708c9-d8dc-439f-9a3b-c772bf4a311c" providerId="ADAL" clId="{1FE71F4D-2AFD-4838-AD3C-62D890D2AB41}" dt="2023-01-28T09:47:27.013" v="21572" actId="1076"/>
          <ac:picMkLst>
            <pc:docMk/>
            <pc:sldMk cId="461197934" sldId="703"/>
            <ac:picMk id="7" creationId="{FCA99C8F-2D8C-D808-47C5-301DF456AAA4}"/>
          </ac:picMkLst>
        </pc:picChg>
      </pc:sldChg>
      <pc:sldChg chg="addSp delSp modSp new mod">
        <pc:chgData name="Matthieu De Mari" userId="dfb708c9-d8dc-439f-9a3b-c772bf4a311c" providerId="ADAL" clId="{1FE71F4D-2AFD-4838-AD3C-62D890D2AB41}" dt="2023-01-28T09:51:10.948" v="21635" actId="1076"/>
        <pc:sldMkLst>
          <pc:docMk/>
          <pc:sldMk cId="1199445996" sldId="704"/>
        </pc:sldMkLst>
        <pc:spChg chg="mod">
          <ac:chgData name="Matthieu De Mari" userId="dfb708c9-d8dc-439f-9a3b-c772bf4a311c" providerId="ADAL" clId="{1FE71F4D-2AFD-4838-AD3C-62D890D2AB41}" dt="2023-01-28T09:51:02.979" v="21631" actId="20577"/>
          <ac:spMkLst>
            <pc:docMk/>
            <pc:sldMk cId="1199445996" sldId="704"/>
            <ac:spMk id="2" creationId="{0557ECF0-2A56-9939-54BE-EC1B880E3905}"/>
          </ac:spMkLst>
        </pc:spChg>
        <pc:spChg chg="del">
          <ac:chgData name="Matthieu De Mari" userId="dfb708c9-d8dc-439f-9a3b-c772bf4a311c" providerId="ADAL" clId="{1FE71F4D-2AFD-4838-AD3C-62D890D2AB41}" dt="2023-01-28T09:51:05.387" v="21632" actId="478"/>
          <ac:spMkLst>
            <pc:docMk/>
            <pc:sldMk cId="1199445996" sldId="704"/>
            <ac:spMk id="3" creationId="{8ED58D50-36A7-6C3D-1DE8-59A31D412D67}"/>
          </ac:spMkLst>
        </pc:spChg>
        <pc:picChg chg="add mod">
          <ac:chgData name="Matthieu De Mari" userId="dfb708c9-d8dc-439f-9a3b-c772bf4a311c" providerId="ADAL" clId="{1FE71F4D-2AFD-4838-AD3C-62D890D2AB41}" dt="2023-01-28T09:51:10.948" v="21635" actId="1076"/>
          <ac:picMkLst>
            <pc:docMk/>
            <pc:sldMk cId="1199445996" sldId="704"/>
            <ac:picMk id="5" creationId="{3C86790D-0F37-EC61-CC63-DAD26003AA06}"/>
          </ac:picMkLst>
        </pc:picChg>
      </pc:sldChg>
      <pc:sldChg chg="addSp delSp modSp add mod">
        <pc:chgData name="Matthieu De Mari" userId="dfb708c9-d8dc-439f-9a3b-c772bf4a311c" providerId="ADAL" clId="{1FE71F4D-2AFD-4838-AD3C-62D890D2AB41}" dt="2023-01-31T01:15:59.734" v="24917" actId="14100"/>
        <pc:sldMkLst>
          <pc:docMk/>
          <pc:sldMk cId="3621017340" sldId="705"/>
        </pc:sldMkLst>
        <pc:spChg chg="mod">
          <ac:chgData name="Matthieu De Mari" userId="dfb708c9-d8dc-439f-9a3b-c772bf4a311c" providerId="ADAL" clId="{1FE71F4D-2AFD-4838-AD3C-62D890D2AB41}" dt="2023-01-31T01:15:59.734" v="24917" actId="14100"/>
          <ac:spMkLst>
            <pc:docMk/>
            <pc:sldMk cId="3621017340" sldId="705"/>
            <ac:spMk id="2" creationId="{0557ECF0-2A56-9939-54BE-EC1B880E3905}"/>
          </ac:spMkLst>
        </pc:spChg>
        <pc:picChg chg="add mod">
          <ac:chgData name="Matthieu De Mari" userId="dfb708c9-d8dc-439f-9a3b-c772bf4a311c" providerId="ADAL" clId="{1FE71F4D-2AFD-4838-AD3C-62D890D2AB41}" dt="2023-01-28T09:51:53.134" v="21707" actId="1076"/>
          <ac:picMkLst>
            <pc:docMk/>
            <pc:sldMk cId="3621017340" sldId="705"/>
            <ac:picMk id="4" creationId="{A4D323F2-8A59-261F-D2E8-51633769938A}"/>
          </ac:picMkLst>
        </pc:picChg>
        <pc:picChg chg="del">
          <ac:chgData name="Matthieu De Mari" userId="dfb708c9-d8dc-439f-9a3b-c772bf4a311c" providerId="ADAL" clId="{1FE71F4D-2AFD-4838-AD3C-62D890D2AB41}" dt="2023-01-28T09:51:15.864" v="21637" actId="478"/>
          <ac:picMkLst>
            <pc:docMk/>
            <pc:sldMk cId="3621017340" sldId="705"/>
            <ac:picMk id="5" creationId="{3C86790D-0F37-EC61-CC63-DAD26003AA06}"/>
          </ac:picMkLst>
        </pc:picChg>
      </pc:sldChg>
      <pc:sldChg chg="addSp delSp modSp add mod">
        <pc:chgData name="Matthieu De Mari" userId="dfb708c9-d8dc-439f-9a3b-c772bf4a311c" providerId="ADAL" clId="{1FE71F4D-2AFD-4838-AD3C-62D890D2AB41}" dt="2023-01-31T01:16:48.729" v="24951" actId="20577"/>
        <pc:sldMkLst>
          <pc:docMk/>
          <pc:sldMk cId="3364363566" sldId="706"/>
        </pc:sldMkLst>
        <pc:spChg chg="mod">
          <ac:chgData name="Matthieu De Mari" userId="dfb708c9-d8dc-439f-9a3b-c772bf4a311c" providerId="ADAL" clId="{1FE71F4D-2AFD-4838-AD3C-62D890D2AB41}" dt="2023-01-28T10:05:36.368" v="22488" actId="20577"/>
          <ac:spMkLst>
            <pc:docMk/>
            <pc:sldMk cId="3364363566" sldId="706"/>
            <ac:spMk id="2" creationId="{51CCEA2B-538F-66AB-DFA9-BC0E1EBE5785}"/>
          </ac:spMkLst>
        </pc:spChg>
        <pc:spChg chg="del">
          <ac:chgData name="Matthieu De Mari" userId="dfb708c9-d8dc-439f-9a3b-c772bf4a311c" providerId="ADAL" clId="{1FE71F4D-2AFD-4838-AD3C-62D890D2AB41}" dt="2023-01-28T09:59:59.270" v="22056" actId="478"/>
          <ac:spMkLst>
            <pc:docMk/>
            <pc:sldMk cId="3364363566" sldId="706"/>
            <ac:spMk id="3" creationId="{9414D856-CCB6-9C34-899E-47E2CC181A18}"/>
          </ac:spMkLst>
        </pc:spChg>
        <pc:spChg chg="del">
          <ac:chgData name="Matthieu De Mari" userId="dfb708c9-d8dc-439f-9a3b-c772bf4a311c" providerId="ADAL" clId="{1FE71F4D-2AFD-4838-AD3C-62D890D2AB41}" dt="2023-01-28T10:00:00.014" v="22057" actId="478"/>
          <ac:spMkLst>
            <pc:docMk/>
            <pc:sldMk cId="3364363566" sldId="706"/>
            <ac:spMk id="4" creationId="{2A14B826-76A1-4C74-2CF3-31C48D1B320E}"/>
          </ac:spMkLst>
        </pc:spChg>
        <pc:spChg chg="add del mod">
          <ac:chgData name="Matthieu De Mari" userId="dfb708c9-d8dc-439f-9a3b-c772bf4a311c" providerId="ADAL" clId="{1FE71F4D-2AFD-4838-AD3C-62D890D2AB41}" dt="2023-01-28T10:00:01.024" v="22058" actId="478"/>
          <ac:spMkLst>
            <pc:docMk/>
            <pc:sldMk cId="3364363566" sldId="706"/>
            <ac:spMk id="6" creationId="{B0F7F0D9-8B7F-FBF1-6645-5E3E843E8E52}"/>
          </ac:spMkLst>
        </pc:spChg>
        <pc:spChg chg="add del mod">
          <ac:chgData name="Matthieu De Mari" userId="dfb708c9-d8dc-439f-9a3b-c772bf4a311c" providerId="ADAL" clId="{1FE71F4D-2AFD-4838-AD3C-62D890D2AB41}" dt="2023-01-28T10:00:01.339" v="22059" actId="478"/>
          <ac:spMkLst>
            <pc:docMk/>
            <pc:sldMk cId="3364363566" sldId="706"/>
            <ac:spMk id="8" creationId="{ED45EA5D-5435-D439-B3C3-7F05944C7F41}"/>
          </ac:spMkLst>
        </pc:spChg>
        <pc:spChg chg="add mod">
          <ac:chgData name="Matthieu De Mari" userId="dfb708c9-d8dc-439f-9a3b-c772bf4a311c" providerId="ADAL" clId="{1FE71F4D-2AFD-4838-AD3C-62D890D2AB41}" dt="2023-01-31T01:16:48.729" v="24951" actId="20577"/>
          <ac:spMkLst>
            <pc:docMk/>
            <pc:sldMk cId="3364363566" sldId="706"/>
            <ac:spMk id="11" creationId="{3D31788E-1B71-0D0B-3D4C-4C51C9D65DCA}"/>
          </ac:spMkLst>
        </pc:spChg>
        <pc:spChg chg="add mod">
          <ac:chgData name="Matthieu De Mari" userId="dfb708c9-d8dc-439f-9a3b-c772bf4a311c" providerId="ADAL" clId="{1FE71F4D-2AFD-4838-AD3C-62D890D2AB41}" dt="2023-01-28T10:05:45.637" v="22531" actId="1036"/>
          <ac:spMkLst>
            <pc:docMk/>
            <pc:sldMk cId="3364363566" sldId="706"/>
            <ac:spMk id="12" creationId="{47E3949C-2F0C-1588-0CA7-59CDA6C0EC02}"/>
          </ac:spMkLst>
        </pc:spChg>
        <pc:spChg chg="add mod">
          <ac:chgData name="Matthieu De Mari" userId="dfb708c9-d8dc-439f-9a3b-c772bf4a311c" providerId="ADAL" clId="{1FE71F4D-2AFD-4838-AD3C-62D890D2AB41}" dt="2023-01-28T10:05:51.038" v="22565" actId="1036"/>
          <ac:spMkLst>
            <pc:docMk/>
            <pc:sldMk cId="3364363566" sldId="706"/>
            <ac:spMk id="13" creationId="{AA1CCDEF-05D4-3DE0-A3AE-255A2FA6F44C}"/>
          </ac:spMkLst>
        </pc:spChg>
        <pc:spChg chg="add mod">
          <ac:chgData name="Matthieu De Mari" userId="dfb708c9-d8dc-439f-9a3b-c772bf4a311c" providerId="ADAL" clId="{1FE71F4D-2AFD-4838-AD3C-62D890D2AB41}" dt="2023-01-28T10:02:35.866" v="22383" actId="693"/>
          <ac:spMkLst>
            <pc:docMk/>
            <pc:sldMk cId="3364363566" sldId="706"/>
            <ac:spMk id="14" creationId="{D79065EF-C45D-E2E7-C1BE-96FD8D189B69}"/>
          </ac:spMkLst>
        </pc:spChg>
        <pc:spChg chg="add mod">
          <ac:chgData name="Matthieu De Mari" userId="dfb708c9-d8dc-439f-9a3b-c772bf4a311c" providerId="ADAL" clId="{1FE71F4D-2AFD-4838-AD3C-62D890D2AB41}" dt="2023-01-28T10:03:25.607" v="22398" actId="14100"/>
          <ac:spMkLst>
            <pc:docMk/>
            <pc:sldMk cId="3364363566" sldId="706"/>
            <ac:spMk id="15" creationId="{E0C3F7F2-6509-968D-7A2D-45EF6CB6524B}"/>
          </ac:spMkLst>
        </pc:spChg>
        <pc:spChg chg="add mod">
          <ac:chgData name="Matthieu De Mari" userId="dfb708c9-d8dc-439f-9a3b-c772bf4a311c" providerId="ADAL" clId="{1FE71F4D-2AFD-4838-AD3C-62D890D2AB41}" dt="2023-01-28T10:03:35.024" v="22412" actId="1036"/>
          <ac:spMkLst>
            <pc:docMk/>
            <pc:sldMk cId="3364363566" sldId="706"/>
            <ac:spMk id="16" creationId="{E1F3F268-7E6F-8D73-96BE-D7EAB1F51298}"/>
          </ac:spMkLst>
        </pc:spChg>
        <pc:spChg chg="add mod">
          <ac:chgData name="Matthieu De Mari" userId="dfb708c9-d8dc-439f-9a3b-c772bf4a311c" providerId="ADAL" clId="{1FE71F4D-2AFD-4838-AD3C-62D890D2AB41}" dt="2023-01-28T10:03:42.768" v="22430" actId="1038"/>
          <ac:spMkLst>
            <pc:docMk/>
            <pc:sldMk cId="3364363566" sldId="706"/>
            <ac:spMk id="17" creationId="{A8D257D6-0945-EB9E-532A-BC900B613456}"/>
          </ac:spMkLst>
        </pc:spChg>
        <pc:spChg chg="add mod">
          <ac:chgData name="Matthieu De Mari" userId="dfb708c9-d8dc-439f-9a3b-c772bf4a311c" providerId="ADAL" clId="{1FE71F4D-2AFD-4838-AD3C-62D890D2AB41}" dt="2023-01-28T10:03:19.476" v="22396"/>
          <ac:spMkLst>
            <pc:docMk/>
            <pc:sldMk cId="3364363566" sldId="706"/>
            <ac:spMk id="18" creationId="{DA6CDEF7-265B-19C0-1D38-52B2A6A7E01E}"/>
          </ac:spMkLst>
        </pc:spChg>
        <pc:spChg chg="add mod">
          <ac:chgData name="Matthieu De Mari" userId="dfb708c9-d8dc-439f-9a3b-c772bf4a311c" providerId="ADAL" clId="{1FE71F4D-2AFD-4838-AD3C-62D890D2AB41}" dt="2023-01-28T10:03:59.256" v="22435" actId="1036"/>
          <ac:spMkLst>
            <pc:docMk/>
            <pc:sldMk cId="3364363566" sldId="706"/>
            <ac:spMk id="19" creationId="{3AF68576-F51F-80F6-A737-F8387A746DDB}"/>
          </ac:spMkLst>
        </pc:spChg>
        <pc:picChg chg="add mod">
          <ac:chgData name="Matthieu De Mari" userId="dfb708c9-d8dc-439f-9a3b-c772bf4a311c" providerId="ADAL" clId="{1FE71F4D-2AFD-4838-AD3C-62D890D2AB41}" dt="2023-01-28T10:00:23.683" v="22061" actId="1076"/>
          <ac:picMkLst>
            <pc:docMk/>
            <pc:sldMk cId="3364363566" sldId="706"/>
            <ac:picMk id="10" creationId="{9BBBD92E-53F1-023E-17E4-152F2A71E427}"/>
          </ac:picMkLst>
        </pc:picChg>
      </pc:sldChg>
      <pc:sldChg chg="addSp delSp modSp new mod modClrScheme chgLayout">
        <pc:chgData name="Matthieu De Mari" userId="dfb708c9-d8dc-439f-9a3b-c772bf4a311c" providerId="ADAL" clId="{1FE71F4D-2AFD-4838-AD3C-62D890D2AB41}" dt="2023-01-30T02:24:42.108" v="24628" actId="20577"/>
        <pc:sldMkLst>
          <pc:docMk/>
          <pc:sldMk cId="2839706738" sldId="707"/>
        </pc:sldMkLst>
        <pc:spChg chg="mod ord">
          <ac:chgData name="Matthieu De Mari" userId="dfb708c9-d8dc-439f-9a3b-c772bf4a311c" providerId="ADAL" clId="{1FE71F4D-2AFD-4838-AD3C-62D890D2AB41}" dt="2023-01-30T02:24:21.992" v="24600" actId="20577"/>
          <ac:spMkLst>
            <pc:docMk/>
            <pc:sldMk cId="2839706738" sldId="707"/>
            <ac:spMk id="2" creationId="{FAAC2759-F8AB-AA46-0AE4-72B27C6D4A10}"/>
          </ac:spMkLst>
        </pc:spChg>
        <pc:spChg chg="mod ord">
          <ac:chgData name="Matthieu De Mari" userId="dfb708c9-d8dc-439f-9a3b-c772bf4a311c" providerId="ADAL" clId="{1FE71F4D-2AFD-4838-AD3C-62D890D2AB41}" dt="2023-01-30T02:24:42.108" v="24628" actId="20577"/>
          <ac:spMkLst>
            <pc:docMk/>
            <pc:sldMk cId="2839706738" sldId="707"/>
            <ac:spMk id="3" creationId="{96FA9154-8357-5DC7-E5FE-55312619F8DE}"/>
          </ac:spMkLst>
        </pc:spChg>
        <pc:spChg chg="add del mod ord">
          <ac:chgData name="Matthieu De Mari" userId="dfb708c9-d8dc-439f-9a3b-c772bf4a311c" providerId="ADAL" clId="{1FE71F4D-2AFD-4838-AD3C-62D890D2AB41}" dt="2023-01-30T02:24:02.435" v="24589" actId="478"/>
          <ac:spMkLst>
            <pc:docMk/>
            <pc:sldMk cId="2839706738" sldId="707"/>
            <ac:spMk id="4" creationId="{084E9296-F60E-B933-3EB0-C3DB4E2B9515}"/>
          </ac:spMkLst>
        </pc:spChg>
        <pc:picChg chg="add mod">
          <ac:chgData name="Matthieu De Mari" userId="dfb708c9-d8dc-439f-9a3b-c772bf4a311c" providerId="ADAL" clId="{1FE71F4D-2AFD-4838-AD3C-62D890D2AB41}" dt="2023-01-30T02:24:08.216" v="24592" actId="14100"/>
          <ac:picMkLst>
            <pc:docMk/>
            <pc:sldMk cId="2839706738" sldId="707"/>
            <ac:picMk id="6" creationId="{05BEA049-9A5E-EF72-FEF9-BB9BD89E7A05}"/>
          </ac:picMkLst>
        </pc:picChg>
      </pc:sldChg>
      <pc:sldChg chg="modSp add mod">
        <pc:chgData name="Matthieu De Mari" userId="dfb708c9-d8dc-439f-9a3b-c772bf4a311c" providerId="ADAL" clId="{1FE71F4D-2AFD-4838-AD3C-62D890D2AB41}" dt="2023-01-30T02:21:51.613" v="24418" actId="20577"/>
        <pc:sldMkLst>
          <pc:docMk/>
          <pc:sldMk cId="886300301" sldId="708"/>
        </pc:sldMkLst>
        <pc:spChg chg="mod">
          <ac:chgData name="Matthieu De Mari" userId="dfb708c9-d8dc-439f-9a3b-c772bf4a311c" providerId="ADAL" clId="{1FE71F4D-2AFD-4838-AD3C-62D890D2AB41}" dt="2023-01-30T01:49:35.752" v="23135" actId="20577"/>
          <ac:spMkLst>
            <pc:docMk/>
            <pc:sldMk cId="886300301" sldId="708"/>
            <ac:spMk id="2" creationId="{51CCEA2B-538F-66AB-DFA9-BC0E1EBE5785}"/>
          </ac:spMkLst>
        </pc:spChg>
        <pc:spChg chg="mod">
          <ac:chgData name="Matthieu De Mari" userId="dfb708c9-d8dc-439f-9a3b-c772bf4a311c" providerId="ADAL" clId="{1FE71F4D-2AFD-4838-AD3C-62D890D2AB41}" dt="2023-01-30T02:21:51.613" v="24418" actId="20577"/>
          <ac:spMkLst>
            <pc:docMk/>
            <pc:sldMk cId="886300301" sldId="708"/>
            <ac:spMk id="3" creationId="{9414D856-CCB6-9C34-899E-47E2CC181A18}"/>
          </ac:spMkLst>
        </pc:spChg>
        <pc:spChg chg="mod">
          <ac:chgData name="Matthieu De Mari" userId="dfb708c9-d8dc-439f-9a3b-c772bf4a311c" providerId="ADAL" clId="{1FE71F4D-2AFD-4838-AD3C-62D890D2AB41}" dt="2023-01-30T01:57:24.579" v="23288" actId="20577"/>
          <ac:spMkLst>
            <pc:docMk/>
            <pc:sldMk cId="886300301" sldId="708"/>
            <ac:spMk id="4" creationId="{2A14B826-76A1-4C74-2CF3-31C48D1B320E}"/>
          </ac:spMkLst>
        </pc:spChg>
      </pc:sldChg>
      <pc:sldChg chg="addSp delSp modSp add mod">
        <pc:chgData name="Matthieu De Mari" userId="dfb708c9-d8dc-439f-9a3b-c772bf4a311c" providerId="ADAL" clId="{1FE71F4D-2AFD-4838-AD3C-62D890D2AB41}" dt="2023-01-30T01:59:29.747" v="23447" actId="14100"/>
        <pc:sldMkLst>
          <pc:docMk/>
          <pc:sldMk cId="1193678850" sldId="709"/>
        </pc:sldMkLst>
        <pc:spChg chg="mod">
          <ac:chgData name="Matthieu De Mari" userId="dfb708c9-d8dc-439f-9a3b-c772bf4a311c" providerId="ADAL" clId="{1FE71F4D-2AFD-4838-AD3C-62D890D2AB41}" dt="2023-01-30T01:58:02.575" v="23308"/>
          <ac:spMkLst>
            <pc:docMk/>
            <pc:sldMk cId="1193678850" sldId="709"/>
            <ac:spMk id="2" creationId="{51CCEA2B-538F-66AB-DFA9-BC0E1EBE5785}"/>
          </ac:spMkLst>
        </pc:spChg>
        <pc:spChg chg="add mod">
          <ac:chgData name="Matthieu De Mari" userId="dfb708c9-d8dc-439f-9a3b-c772bf4a311c" providerId="ADAL" clId="{1FE71F4D-2AFD-4838-AD3C-62D890D2AB41}" dt="2023-01-30T01:59:29.747" v="23447" actId="14100"/>
          <ac:spMkLst>
            <pc:docMk/>
            <pc:sldMk cId="1193678850" sldId="709"/>
            <ac:spMk id="5" creationId="{2D9FA7AF-A96D-8F84-519F-66A100C4B18F}"/>
          </ac:spMkLst>
        </pc:spChg>
        <pc:spChg chg="del">
          <ac:chgData name="Matthieu De Mari" userId="dfb708c9-d8dc-439f-9a3b-c772bf4a311c" providerId="ADAL" clId="{1FE71F4D-2AFD-4838-AD3C-62D890D2AB41}" dt="2023-01-30T01:59:11.936" v="23443" actId="478"/>
          <ac:spMkLst>
            <pc:docMk/>
            <pc:sldMk cId="1193678850" sldId="709"/>
            <ac:spMk id="11" creationId="{3D31788E-1B71-0D0B-3D4C-4C51C9D65DCA}"/>
          </ac:spMkLst>
        </pc:spChg>
        <pc:spChg chg="del">
          <ac:chgData name="Matthieu De Mari" userId="dfb708c9-d8dc-439f-9a3b-c772bf4a311c" providerId="ADAL" clId="{1FE71F4D-2AFD-4838-AD3C-62D890D2AB41}" dt="2023-01-30T01:59:11.007" v="23442" actId="478"/>
          <ac:spMkLst>
            <pc:docMk/>
            <pc:sldMk cId="1193678850" sldId="709"/>
            <ac:spMk id="12" creationId="{47E3949C-2F0C-1588-0CA7-59CDA6C0EC02}"/>
          </ac:spMkLst>
        </pc:spChg>
        <pc:spChg chg="mod">
          <ac:chgData name="Matthieu De Mari" userId="dfb708c9-d8dc-439f-9a3b-c772bf4a311c" providerId="ADAL" clId="{1FE71F4D-2AFD-4838-AD3C-62D890D2AB41}" dt="2023-01-30T01:59:15.726" v="23444" actId="1076"/>
          <ac:spMkLst>
            <pc:docMk/>
            <pc:sldMk cId="1193678850" sldId="709"/>
            <ac:spMk id="13" creationId="{AA1CCDEF-05D4-3DE0-A3AE-255A2FA6F44C}"/>
          </ac:spMkLst>
        </pc:spChg>
        <pc:spChg chg="del">
          <ac:chgData name="Matthieu De Mari" userId="dfb708c9-d8dc-439f-9a3b-c772bf4a311c" providerId="ADAL" clId="{1FE71F4D-2AFD-4838-AD3C-62D890D2AB41}" dt="2023-01-30T01:58:26.762" v="23310" actId="478"/>
          <ac:spMkLst>
            <pc:docMk/>
            <pc:sldMk cId="1193678850" sldId="709"/>
            <ac:spMk id="14" creationId="{D79065EF-C45D-E2E7-C1BE-96FD8D189B69}"/>
          </ac:spMkLst>
        </pc:spChg>
        <pc:spChg chg="del">
          <ac:chgData name="Matthieu De Mari" userId="dfb708c9-d8dc-439f-9a3b-c772bf4a311c" providerId="ADAL" clId="{1FE71F4D-2AFD-4838-AD3C-62D890D2AB41}" dt="2023-01-30T01:58:28.510" v="23312" actId="478"/>
          <ac:spMkLst>
            <pc:docMk/>
            <pc:sldMk cId="1193678850" sldId="709"/>
            <ac:spMk id="15" creationId="{E0C3F7F2-6509-968D-7A2D-45EF6CB6524B}"/>
          </ac:spMkLst>
        </pc:spChg>
        <pc:spChg chg="del">
          <ac:chgData name="Matthieu De Mari" userId="dfb708c9-d8dc-439f-9a3b-c772bf4a311c" providerId="ADAL" clId="{1FE71F4D-2AFD-4838-AD3C-62D890D2AB41}" dt="2023-01-30T01:58:29.659" v="23313" actId="478"/>
          <ac:spMkLst>
            <pc:docMk/>
            <pc:sldMk cId="1193678850" sldId="709"/>
            <ac:spMk id="16" creationId="{E1F3F268-7E6F-8D73-96BE-D7EAB1F51298}"/>
          </ac:spMkLst>
        </pc:spChg>
        <pc:spChg chg="mod">
          <ac:chgData name="Matthieu De Mari" userId="dfb708c9-d8dc-439f-9a3b-c772bf4a311c" providerId="ADAL" clId="{1FE71F4D-2AFD-4838-AD3C-62D890D2AB41}" dt="2023-01-30T01:58:43.890" v="23325" actId="14100"/>
          <ac:spMkLst>
            <pc:docMk/>
            <pc:sldMk cId="1193678850" sldId="709"/>
            <ac:spMk id="17" creationId="{A8D257D6-0945-EB9E-532A-BC900B613456}"/>
          </ac:spMkLst>
        </pc:spChg>
        <pc:spChg chg="del">
          <ac:chgData name="Matthieu De Mari" userId="dfb708c9-d8dc-439f-9a3b-c772bf4a311c" providerId="ADAL" clId="{1FE71F4D-2AFD-4838-AD3C-62D890D2AB41}" dt="2023-01-30T01:58:27.812" v="23311" actId="478"/>
          <ac:spMkLst>
            <pc:docMk/>
            <pc:sldMk cId="1193678850" sldId="709"/>
            <ac:spMk id="19" creationId="{3AF68576-F51F-80F6-A737-F8387A746DDB}"/>
          </ac:spMkLst>
        </pc:spChg>
        <pc:picChg chg="add mod ord">
          <ac:chgData name="Matthieu De Mari" userId="dfb708c9-d8dc-439f-9a3b-c772bf4a311c" providerId="ADAL" clId="{1FE71F4D-2AFD-4838-AD3C-62D890D2AB41}" dt="2023-01-30T01:58:36.928" v="23323" actId="171"/>
          <ac:picMkLst>
            <pc:docMk/>
            <pc:sldMk cId="1193678850" sldId="709"/>
            <ac:picMk id="4" creationId="{DCA30239-32A8-ECCB-3934-0880E0EAEE2D}"/>
          </ac:picMkLst>
        </pc:picChg>
        <pc:picChg chg="del">
          <ac:chgData name="Matthieu De Mari" userId="dfb708c9-d8dc-439f-9a3b-c772bf4a311c" providerId="ADAL" clId="{1FE71F4D-2AFD-4838-AD3C-62D890D2AB41}" dt="2023-01-30T01:58:25.108" v="23309" actId="478"/>
          <ac:picMkLst>
            <pc:docMk/>
            <pc:sldMk cId="1193678850" sldId="709"/>
            <ac:picMk id="10" creationId="{9BBBD92E-53F1-023E-17E4-152F2A71E427}"/>
          </ac:picMkLst>
        </pc:picChg>
      </pc:sldChg>
      <pc:sldChg chg="modSp add mod">
        <pc:chgData name="Matthieu De Mari" userId="dfb708c9-d8dc-439f-9a3b-c772bf4a311c" providerId="ADAL" clId="{1FE71F4D-2AFD-4838-AD3C-62D890D2AB41}" dt="2023-01-30T02:21:38.669" v="24403" actId="113"/>
        <pc:sldMkLst>
          <pc:docMk/>
          <pc:sldMk cId="2174010932" sldId="710"/>
        </pc:sldMkLst>
        <pc:spChg chg="mod">
          <ac:chgData name="Matthieu De Mari" userId="dfb708c9-d8dc-439f-9a3b-c772bf4a311c" providerId="ADAL" clId="{1FE71F4D-2AFD-4838-AD3C-62D890D2AB41}" dt="2023-01-30T02:01:14.676" v="23451" actId="20577"/>
          <ac:spMkLst>
            <pc:docMk/>
            <pc:sldMk cId="2174010932" sldId="710"/>
            <ac:spMk id="2" creationId="{51CCEA2B-538F-66AB-DFA9-BC0E1EBE5785}"/>
          </ac:spMkLst>
        </pc:spChg>
        <pc:spChg chg="mod">
          <ac:chgData name="Matthieu De Mari" userId="dfb708c9-d8dc-439f-9a3b-c772bf4a311c" providerId="ADAL" clId="{1FE71F4D-2AFD-4838-AD3C-62D890D2AB41}" dt="2023-01-30T02:21:38.669" v="24403" actId="113"/>
          <ac:spMkLst>
            <pc:docMk/>
            <pc:sldMk cId="2174010932" sldId="710"/>
            <ac:spMk id="3" creationId="{9414D856-CCB6-9C34-899E-47E2CC181A18}"/>
          </ac:spMkLst>
        </pc:spChg>
        <pc:spChg chg="mod">
          <ac:chgData name="Matthieu De Mari" userId="dfb708c9-d8dc-439f-9a3b-c772bf4a311c" providerId="ADAL" clId="{1FE71F4D-2AFD-4838-AD3C-62D890D2AB41}" dt="2023-01-30T02:07:40.201" v="23871" actId="20577"/>
          <ac:spMkLst>
            <pc:docMk/>
            <pc:sldMk cId="2174010932" sldId="710"/>
            <ac:spMk id="4" creationId="{2A14B826-76A1-4C74-2CF3-31C48D1B320E}"/>
          </ac:spMkLst>
        </pc:spChg>
      </pc:sldChg>
      <pc:sldChg chg="addSp delSp modSp add mod">
        <pc:chgData name="Matthieu De Mari" userId="dfb708c9-d8dc-439f-9a3b-c772bf4a311c" providerId="ADAL" clId="{1FE71F4D-2AFD-4838-AD3C-62D890D2AB41}" dt="2023-01-30T02:13:53.093" v="24272" actId="5793"/>
        <pc:sldMkLst>
          <pc:docMk/>
          <pc:sldMk cId="2852060684" sldId="711"/>
        </pc:sldMkLst>
        <pc:spChg chg="mod">
          <ac:chgData name="Matthieu De Mari" userId="dfb708c9-d8dc-439f-9a3b-c772bf4a311c" providerId="ADAL" clId="{1FE71F4D-2AFD-4838-AD3C-62D890D2AB41}" dt="2023-01-30T02:11:53.321" v="24115" actId="20577"/>
          <ac:spMkLst>
            <pc:docMk/>
            <pc:sldMk cId="2852060684" sldId="711"/>
            <ac:spMk id="2" creationId="{51CCEA2B-538F-66AB-DFA9-BC0E1EBE5785}"/>
          </ac:spMkLst>
        </pc:spChg>
        <pc:spChg chg="del mod">
          <ac:chgData name="Matthieu De Mari" userId="dfb708c9-d8dc-439f-9a3b-c772bf4a311c" providerId="ADAL" clId="{1FE71F4D-2AFD-4838-AD3C-62D890D2AB41}" dt="2023-01-30T02:12:02.903" v="24123" actId="478"/>
          <ac:spMkLst>
            <pc:docMk/>
            <pc:sldMk cId="2852060684" sldId="711"/>
            <ac:spMk id="11" creationId="{3D31788E-1B71-0D0B-3D4C-4C51C9D65DCA}"/>
          </ac:spMkLst>
        </pc:spChg>
        <pc:spChg chg="del">
          <ac:chgData name="Matthieu De Mari" userId="dfb708c9-d8dc-439f-9a3b-c772bf4a311c" providerId="ADAL" clId="{1FE71F4D-2AFD-4838-AD3C-62D890D2AB41}" dt="2023-01-30T02:12:01.919" v="24121" actId="478"/>
          <ac:spMkLst>
            <pc:docMk/>
            <pc:sldMk cId="2852060684" sldId="711"/>
            <ac:spMk id="12" creationId="{47E3949C-2F0C-1588-0CA7-59CDA6C0EC02}"/>
          </ac:spMkLst>
        </pc:spChg>
        <pc:spChg chg="mod">
          <ac:chgData name="Matthieu De Mari" userId="dfb708c9-d8dc-439f-9a3b-c772bf4a311c" providerId="ADAL" clId="{1FE71F4D-2AFD-4838-AD3C-62D890D2AB41}" dt="2023-01-30T02:13:53.093" v="24272" actId="5793"/>
          <ac:spMkLst>
            <pc:docMk/>
            <pc:sldMk cId="2852060684" sldId="711"/>
            <ac:spMk id="13" creationId="{AA1CCDEF-05D4-3DE0-A3AE-255A2FA6F44C}"/>
          </ac:spMkLst>
        </pc:spChg>
        <pc:spChg chg="del">
          <ac:chgData name="Matthieu De Mari" userId="dfb708c9-d8dc-439f-9a3b-c772bf4a311c" providerId="ADAL" clId="{1FE71F4D-2AFD-4838-AD3C-62D890D2AB41}" dt="2023-01-30T02:11:57.461" v="24117" actId="478"/>
          <ac:spMkLst>
            <pc:docMk/>
            <pc:sldMk cId="2852060684" sldId="711"/>
            <ac:spMk id="14" creationId="{D79065EF-C45D-E2E7-C1BE-96FD8D189B69}"/>
          </ac:spMkLst>
        </pc:spChg>
        <pc:spChg chg="del">
          <ac:chgData name="Matthieu De Mari" userId="dfb708c9-d8dc-439f-9a3b-c772bf4a311c" providerId="ADAL" clId="{1FE71F4D-2AFD-4838-AD3C-62D890D2AB41}" dt="2023-01-30T02:12:00.300" v="24120" actId="478"/>
          <ac:spMkLst>
            <pc:docMk/>
            <pc:sldMk cId="2852060684" sldId="711"/>
            <ac:spMk id="15" creationId="{E0C3F7F2-6509-968D-7A2D-45EF6CB6524B}"/>
          </ac:spMkLst>
        </pc:spChg>
        <pc:spChg chg="del">
          <ac:chgData name="Matthieu De Mari" userId="dfb708c9-d8dc-439f-9a3b-c772bf4a311c" providerId="ADAL" clId="{1FE71F4D-2AFD-4838-AD3C-62D890D2AB41}" dt="2023-01-30T02:11:58.113" v="24118" actId="478"/>
          <ac:spMkLst>
            <pc:docMk/>
            <pc:sldMk cId="2852060684" sldId="711"/>
            <ac:spMk id="16" creationId="{E1F3F268-7E6F-8D73-96BE-D7EAB1F51298}"/>
          </ac:spMkLst>
        </pc:spChg>
        <pc:spChg chg="add del mod">
          <ac:chgData name="Matthieu De Mari" userId="dfb708c9-d8dc-439f-9a3b-c772bf4a311c" providerId="ADAL" clId="{1FE71F4D-2AFD-4838-AD3C-62D890D2AB41}" dt="2023-01-30T02:13:15.141" v="24139" actId="14100"/>
          <ac:spMkLst>
            <pc:docMk/>
            <pc:sldMk cId="2852060684" sldId="711"/>
            <ac:spMk id="17" creationId="{A8D257D6-0945-EB9E-532A-BC900B613456}"/>
          </ac:spMkLst>
        </pc:spChg>
        <pc:spChg chg="del">
          <ac:chgData name="Matthieu De Mari" userId="dfb708c9-d8dc-439f-9a3b-c772bf4a311c" providerId="ADAL" clId="{1FE71F4D-2AFD-4838-AD3C-62D890D2AB41}" dt="2023-01-30T02:13:17.622" v="24140" actId="478"/>
          <ac:spMkLst>
            <pc:docMk/>
            <pc:sldMk cId="2852060684" sldId="711"/>
            <ac:spMk id="18" creationId="{DA6CDEF7-265B-19C0-1D38-52B2A6A7E01E}"/>
          </ac:spMkLst>
        </pc:spChg>
        <pc:spChg chg="del">
          <ac:chgData name="Matthieu De Mari" userId="dfb708c9-d8dc-439f-9a3b-c772bf4a311c" providerId="ADAL" clId="{1FE71F4D-2AFD-4838-AD3C-62D890D2AB41}" dt="2023-01-30T02:11:59.148" v="24119" actId="478"/>
          <ac:spMkLst>
            <pc:docMk/>
            <pc:sldMk cId="2852060684" sldId="711"/>
            <ac:spMk id="19" creationId="{3AF68576-F51F-80F6-A737-F8387A746DDB}"/>
          </ac:spMkLst>
        </pc:spChg>
        <pc:picChg chg="add del mod">
          <ac:chgData name="Matthieu De Mari" userId="dfb708c9-d8dc-439f-9a3b-c772bf4a311c" providerId="ADAL" clId="{1FE71F4D-2AFD-4838-AD3C-62D890D2AB41}" dt="2023-01-30T02:12:59.223" v="24129" actId="478"/>
          <ac:picMkLst>
            <pc:docMk/>
            <pc:sldMk cId="2852060684" sldId="711"/>
            <ac:picMk id="4" creationId="{0D3414C0-16E1-3BB8-CA13-2D1191717FD1}"/>
          </ac:picMkLst>
        </pc:picChg>
        <pc:picChg chg="add mod ord">
          <ac:chgData name="Matthieu De Mari" userId="dfb708c9-d8dc-439f-9a3b-c772bf4a311c" providerId="ADAL" clId="{1FE71F4D-2AFD-4838-AD3C-62D890D2AB41}" dt="2023-01-30T02:13:07.176" v="24137" actId="171"/>
          <ac:picMkLst>
            <pc:docMk/>
            <pc:sldMk cId="2852060684" sldId="711"/>
            <ac:picMk id="6" creationId="{E5F0148E-A3E9-EFC1-5DAA-E6560BEBFABE}"/>
          </ac:picMkLst>
        </pc:picChg>
        <pc:picChg chg="del">
          <ac:chgData name="Matthieu De Mari" userId="dfb708c9-d8dc-439f-9a3b-c772bf4a311c" providerId="ADAL" clId="{1FE71F4D-2AFD-4838-AD3C-62D890D2AB41}" dt="2023-01-30T02:11:55.995" v="24116" actId="478"/>
          <ac:picMkLst>
            <pc:docMk/>
            <pc:sldMk cId="2852060684" sldId="711"/>
            <ac:picMk id="10" creationId="{9BBBD92E-53F1-023E-17E4-152F2A71E427}"/>
          </ac:picMkLst>
        </pc:picChg>
      </pc:sldChg>
      <pc:sldChg chg="addSp modSp new mod ord modClrScheme chgLayout">
        <pc:chgData name="Matthieu De Mari" userId="dfb708c9-d8dc-439f-9a3b-c772bf4a311c" providerId="ADAL" clId="{1FE71F4D-2AFD-4838-AD3C-62D890D2AB41}" dt="2023-01-31T02:01:54.033" v="29538" actId="27636"/>
        <pc:sldMkLst>
          <pc:docMk/>
          <pc:sldMk cId="2506327505" sldId="712"/>
        </pc:sldMkLst>
        <pc:spChg chg="mod ord">
          <ac:chgData name="Matthieu De Mari" userId="dfb708c9-d8dc-439f-9a3b-c772bf4a311c" providerId="ADAL" clId="{1FE71F4D-2AFD-4838-AD3C-62D890D2AB41}" dt="2023-01-31T02:01:43.564" v="29527" actId="700"/>
          <ac:spMkLst>
            <pc:docMk/>
            <pc:sldMk cId="2506327505" sldId="712"/>
            <ac:spMk id="2" creationId="{2DB953A8-46C5-4F63-DA6B-594F80C97485}"/>
          </ac:spMkLst>
        </pc:spChg>
        <pc:spChg chg="mod ord">
          <ac:chgData name="Matthieu De Mari" userId="dfb708c9-d8dc-439f-9a3b-c772bf4a311c" providerId="ADAL" clId="{1FE71F4D-2AFD-4838-AD3C-62D890D2AB41}" dt="2023-01-31T02:01:54.033" v="29538" actId="27636"/>
          <ac:spMkLst>
            <pc:docMk/>
            <pc:sldMk cId="2506327505" sldId="712"/>
            <ac:spMk id="3" creationId="{972CAA94-66D4-3EA4-3029-12CF769C853C}"/>
          </ac:spMkLst>
        </pc:spChg>
        <pc:spChg chg="add mod ord">
          <ac:chgData name="Matthieu De Mari" userId="dfb708c9-d8dc-439f-9a3b-c772bf4a311c" providerId="ADAL" clId="{1FE71F4D-2AFD-4838-AD3C-62D890D2AB41}" dt="2023-01-31T02:01:54.032" v="29537" actId="27636"/>
          <ac:spMkLst>
            <pc:docMk/>
            <pc:sldMk cId="2506327505" sldId="712"/>
            <ac:spMk id="4" creationId="{88295A20-C382-71BD-8D44-A94FF0C7053B}"/>
          </ac:spMkLst>
        </pc:spChg>
      </pc:sldChg>
      <pc:sldChg chg="add del">
        <pc:chgData name="Matthieu De Mari" userId="dfb708c9-d8dc-439f-9a3b-c772bf4a311c" providerId="ADAL" clId="{1FE71F4D-2AFD-4838-AD3C-62D890D2AB41}" dt="2023-01-30T01:35:40.188" v="22962" actId="47"/>
        <pc:sldMkLst>
          <pc:docMk/>
          <pc:sldMk cId="889471383" sldId="713"/>
        </pc:sldMkLst>
      </pc:sldChg>
      <pc:sldChg chg="addSp modSp add mod">
        <pc:chgData name="Matthieu De Mari" userId="dfb708c9-d8dc-439f-9a3b-c772bf4a311c" providerId="ADAL" clId="{1FE71F4D-2AFD-4838-AD3C-62D890D2AB41}" dt="2023-01-30T01:40:15.827" v="23029" actId="20577"/>
        <pc:sldMkLst>
          <pc:docMk/>
          <pc:sldMk cId="3738069086" sldId="713"/>
        </pc:sldMkLst>
        <pc:graphicFrameChg chg="mod">
          <ac:chgData name="Matthieu De Mari" userId="dfb708c9-d8dc-439f-9a3b-c772bf4a311c" providerId="ADAL" clId="{1FE71F4D-2AFD-4838-AD3C-62D890D2AB41}" dt="2023-01-30T01:40:15.827" v="23029" actId="20577"/>
          <ac:graphicFrameMkLst>
            <pc:docMk/>
            <pc:sldMk cId="3738069086" sldId="713"/>
            <ac:graphicFrameMk id="3" creationId="{361F7F4C-0DFE-4A7B-8B61-D7E14EB97B23}"/>
          </ac:graphicFrameMkLst>
        </pc:graphicFrameChg>
        <pc:cxnChg chg="add mod">
          <ac:chgData name="Matthieu De Mari" userId="dfb708c9-d8dc-439f-9a3b-c772bf4a311c" providerId="ADAL" clId="{1FE71F4D-2AFD-4838-AD3C-62D890D2AB41}" dt="2023-01-30T01:39:22.057" v="23005" actId="1582"/>
          <ac:cxnSpMkLst>
            <pc:docMk/>
            <pc:sldMk cId="3738069086" sldId="713"/>
            <ac:cxnSpMk id="5" creationId="{71F9FA84-31D6-1C08-4BE6-CEC3E1CABE23}"/>
          </ac:cxnSpMkLst>
        </pc:cxnChg>
        <pc:cxnChg chg="add mod">
          <ac:chgData name="Matthieu De Mari" userId="dfb708c9-d8dc-439f-9a3b-c772bf4a311c" providerId="ADAL" clId="{1FE71F4D-2AFD-4838-AD3C-62D890D2AB41}" dt="2023-01-30T01:39:29.454" v="23007" actId="1076"/>
          <ac:cxnSpMkLst>
            <pc:docMk/>
            <pc:sldMk cId="3738069086" sldId="713"/>
            <ac:cxnSpMk id="6" creationId="{3E549BA0-8559-98D6-849D-AB55780B9C62}"/>
          </ac:cxnSpMkLst>
        </pc:cxnChg>
        <pc:cxnChg chg="add mod">
          <ac:chgData name="Matthieu De Mari" userId="dfb708c9-d8dc-439f-9a3b-c772bf4a311c" providerId="ADAL" clId="{1FE71F4D-2AFD-4838-AD3C-62D890D2AB41}" dt="2023-01-30T01:39:33.381" v="23009" actId="1076"/>
          <ac:cxnSpMkLst>
            <pc:docMk/>
            <pc:sldMk cId="3738069086" sldId="713"/>
            <ac:cxnSpMk id="7" creationId="{92117E9D-CABD-7266-89A7-DFF74170CB21}"/>
          </ac:cxnSpMkLst>
        </pc:cxnChg>
        <pc:cxnChg chg="add mod">
          <ac:chgData name="Matthieu De Mari" userId="dfb708c9-d8dc-439f-9a3b-c772bf4a311c" providerId="ADAL" clId="{1FE71F4D-2AFD-4838-AD3C-62D890D2AB41}" dt="2023-01-30T01:39:37.124" v="23011" actId="1076"/>
          <ac:cxnSpMkLst>
            <pc:docMk/>
            <pc:sldMk cId="3738069086" sldId="713"/>
            <ac:cxnSpMk id="8" creationId="{07379346-9FA6-A5FF-CF9A-3986BF1FC0AA}"/>
          </ac:cxnSpMkLst>
        </pc:cxnChg>
        <pc:cxnChg chg="add mod">
          <ac:chgData name="Matthieu De Mari" userId="dfb708c9-d8dc-439f-9a3b-c772bf4a311c" providerId="ADAL" clId="{1FE71F4D-2AFD-4838-AD3C-62D890D2AB41}" dt="2023-01-30T01:39:43.301" v="23013" actId="1076"/>
          <ac:cxnSpMkLst>
            <pc:docMk/>
            <pc:sldMk cId="3738069086" sldId="713"/>
            <ac:cxnSpMk id="9" creationId="{C144772C-6B37-C844-33E2-BD62B705640E}"/>
          </ac:cxnSpMkLst>
        </pc:cxnChg>
      </pc:sldChg>
      <pc:sldChg chg="modSp add mod">
        <pc:chgData name="Matthieu De Mari" userId="dfb708c9-d8dc-439f-9a3b-c772bf4a311c" providerId="ADAL" clId="{1FE71F4D-2AFD-4838-AD3C-62D890D2AB41}" dt="2023-01-30T02:21:55.574" v="24419"/>
        <pc:sldMkLst>
          <pc:docMk/>
          <pc:sldMk cId="3349250659" sldId="714"/>
        </pc:sldMkLst>
        <pc:spChg chg="mod">
          <ac:chgData name="Matthieu De Mari" userId="dfb708c9-d8dc-439f-9a3b-c772bf4a311c" providerId="ADAL" clId="{1FE71F4D-2AFD-4838-AD3C-62D890D2AB41}" dt="2023-01-30T02:21:55.574" v="24419"/>
          <ac:spMkLst>
            <pc:docMk/>
            <pc:sldMk cId="3349250659" sldId="714"/>
            <ac:spMk id="3" creationId="{9414D856-CCB6-9C34-899E-47E2CC181A18}"/>
          </ac:spMkLst>
        </pc:spChg>
        <pc:spChg chg="mod">
          <ac:chgData name="Matthieu De Mari" userId="dfb708c9-d8dc-439f-9a3b-c772bf4a311c" providerId="ADAL" clId="{1FE71F4D-2AFD-4838-AD3C-62D890D2AB41}" dt="2023-01-30T01:57:52.793" v="23307" actId="20577"/>
          <ac:spMkLst>
            <pc:docMk/>
            <pc:sldMk cId="3349250659" sldId="714"/>
            <ac:spMk id="4" creationId="{2A14B826-76A1-4C74-2CF3-31C48D1B320E}"/>
          </ac:spMkLst>
        </pc:spChg>
      </pc:sldChg>
      <pc:sldChg chg="modSp add mod">
        <pc:chgData name="Matthieu De Mari" userId="dfb708c9-d8dc-439f-9a3b-c772bf4a311c" providerId="ADAL" clId="{1FE71F4D-2AFD-4838-AD3C-62D890D2AB41}" dt="2023-01-30T02:21:42.223" v="24404"/>
        <pc:sldMkLst>
          <pc:docMk/>
          <pc:sldMk cId="1608300019" sldId="715"/>
        </pc:sldMkLst>
        <pc:spChg chg="mod">
          <ac:chgData name="Matthieu De Mari" userId="dfb708c9-d8dc-439f-9a3b-c772bf4a311c" providerId="ADAL" clId="{1FE71F4D-2AFD-4838-AD3C-62D890D2AB41}" dt="2023-01-30T02:21:42.223" v="24404"/>
          <ac:spMkLst>
            <pc:docMk/>
            <pc:sldMk cId="1608300019" sldId="715"/>
            <ac:spMk id="3" creationId="{9414D856-CCB6-9C34-899E-47E2CC181A18}"/>
          </ac:spMkLst>
        </pc:spChg>
        <pc:spChg chg="mod">
          <ac:chgData name="Matthieu De Mari" userId="dfb708c9-d8dc-439f-9a3b-c772bf4a311c" providerId="ADAL" clId="{1FE71F4D-2AFD-4838-AD3C-62D890D2AB41}" dt="2023-01-30T02:11:45.775" v="24111" actId="20577"/>
          <ac:spMkLst>
            <pc:docMk/>
            <pc:sldMk cId="1608300019" sldId="715"/>
            <ac:spMk id="4" creationId="{2A14B826-76A1-4C74-2CF3-31C48D1B320E}"/>
          </ac:spMkLst>
        </pc:spChg>
      </pc:sldChg>
      <pc:sldChg chg="addSp delSp modSp add mod">
        <pc:chgData name="Matthieu De Mari" userId="dfb708c9-d8dc-439f-9a3b-c772bf4a311c" providerId="ADAL" clId="{1FE71F4D-2AFD-4838-AD3C-62D890D2AB41}" dt="2023-01-31T01:18:56.801" v="24989" actId="20577"/>
        <pc:sldMkLst>
          <pc:docMk/>
          <pc:sldMk cId="4114755130" sldId="716"/>
        </pc:sldMkLst>
        <pc:spChg chg="mod">
          <ac:chgData name="Matthieu De Mari" userId="dfb708c9-d8dc-439f-9a3b-c772bf4a311c" providerId="ADAL" clId="{1FE71F4D-2AFD-4838-AD3C-62D890D2AB41}" dt="2023-01-31T01:18:56.801" v="24989" actId="20577"/>
          <ac:spMkLst>
            <pc:docMk/>
            <pc:sldMk cId="4114755130" sldId="716"/>
            <ac:spMk id="2" creationId="{CA70D8F5-BFAC-79E0-DA30-6EC3AF8D8027}"/>
          </ac:spMkLst>
        </pc:spChg>
        <pc:picChg chg="del">
          <ac:chgData name="Matthieu De Mari" userId="dfb708c9-d8dc-439f-9a3b-c772bf4a311c" providerId="ADAL" clId="{1FE71F4D-2AFD-4838-AD3C-62D890D2AB41}" dt="2023-01-30T02:16:42.384" v="24277" actId="478"/>
          <ac:picMkLst>
            <pc:docMk/>
            <pc:sldMk cId="4114755130" sldId="716"/>
            <ac:picMk id="4" creationId="{09D52421-3700-A878-249F-9DA49F4B79D9}"/>
          </ac:picMkLst>
        </pc:picChg>
        <pc:picChg chg="add mod">
          <ac:chgData name="Matthieu De Mari" userId="dfb708c9-d8dc-439f-9a3b-c772bf4a311c" providerId="ADAL" clId="{1FE71F4D-2AFD-4838-AD3C-62D890D2AB41}" dt="2023-01-30T02:16:47.615" v="24280" actId="1076"/>
          <ac:picMkLst>
            <pc:docMk/>
            <pc:sldMk cId="4114755130" sldId="716"/>
            <ac:picMk id="5" creationId="{793BF6F7-D370-1DB8-5C33-A9914495DE32}"/>
          </ac:picMkLst>
        </pc:picChg>
      </pc:sldChg>
      <pc:sldChg chg="modSp add mod">
        <pc:chgData name="Matthieu De Mari" userId="dfb708c9-d8dc-439f-9a3b-c772bf4a311c" providerId="ADAL" clId="{1FE71F4D-2AFD-4838-AD3C-62D890D2AB41}" dt="2023-01-30T02:21:25.321" v="24399" actId="20577"/>
        <pc:sldMkLst>
          <pc:docMk/>
          <pc:sldMk cId="1303367200" sldId="717"/>
        </pc:sldMkLst>
        <pc:spChg chg="mod">
          <ac:chgData name="Matthieu De Mari" userId="dfb708c9-d8dc-439f-9a3b-c772bf4a311c" providerId="ADAL" clId="{1FE71F4D-2AFD-4838-AD3C-62D890D2AB41}" dt="2023-01-30T02:21:25.321" v="24399" actId="20577"/>
          <ac:spMkLst>
            <pc:docMk/>
            <pc:sldMk cId="1303367200" sldId="717"/>
            <ac:spMk id="3" creationId="{C71C8DD6-14D1-44DF-9843-EFEDF44E39A2}"/>
          </ac:spMkLst>
        </pc:spChg>
      </pc:sldChg>
      <pc:sldChg chg="delSp modSp add mod modClrScheme chgLayout">
        <pc:chgData name="Matthieu De Mari" userId="dfb708c9-d8dc-439f-9a3b-c772bf4a311c" providerId="ADAL" clId="{1FE71F4D-2AFD-4838-AD3C-62D890D2AB41}" dt="2023-01-30T02:26:49.950" v="24759" actId="20577"/>
        <pc:sldMkLst>
          <pc:docMk/>
          <pc:sldMk cId="407713358" sldId="718"/>
        </pc:sldMkLst>
        <pc:spChg chg="mod ord">
          <ac:chgData name="Matthieu De Mari" userId="dfb708c9-d8dc-439f-9a3b-c772bf4a311c" providerId="ADAL" clId="{1FE71F4D-2AFD-4838-AD3C-62D890D2AB41}" dt="2023-01-30T02:26:49.950" v="24759" actId="20577"/>
          <ac:spMkLst>
            <pc:docMk/>
            <pc:sldMk cId="407713358" sldId="718"/>
            <ac:spMk id="2" creationId="{FAAC2759-F8AB-AA46-0AE4-72B27C6D4A10}"/>
          </ac:spMkLst>
        </pc:spChg>
        <pc:spChg chg="mod ord">
          <ac:chgData name="Matthieu De Mari" userId="dfb708c9-d8dc-439f-9a3b-c772bf4a311c" providerId="ADAL" clId="{1FE71F4D-2AFD-4838-AD3C-62D890D2AB41}" dt="2023-01-30T02:26:45.103" v="24757" actId="113"/>
          <ac:spMkLst>
            <pc:docMk/>
            <pc:sldMk cId="407713358" sldId="718"/>
            <ac:spMk id="3" creationId="{96FA9154-8357-5DC7-E5FE-55312619F8DE}"/>
          </ac:spMkLst>
        </pc:spChg>
        <pc:picChg chg="del">
          <ac:chgData name="Matthieu De Mari" userId="dfb708c9-d8dc-439f-9a3b-c772bf4a311c" providerId="ADAL" clId="{1FE71F4D-2AFD-4838-AD3C-62D890D2AB41}" dt="2023-01-30T02:25:48.658" v="24635" actId="478"/>
          <ac:picMkLst>
            <pc:docMk/>
            <pc:sldMk cId="407713358" sldId="718"/>
            <ac:picMk id="6" creationId="{05BEA049-9A5E-EF72-FEF9-BB9BD89E7A05}"/>
          </ac:picMkLst>
        </pc:picChg>
      </pc:sldChg>
      <pc:sldChg chg="addSp delSp modSp add mod">
        <pc:chgData name="Matthieu De Mari" userId="dfb708c9-d8dc-439f-9a3b-c772bf4a311c" providerId="ADAL" clId="{1FE71F4D-2AFD-4838-AD3C-62D890D2AB41}" dt="2023-01-31T01:17:52.623" v="24961" actId="1076"/>
        <pc:sldMkLst>
          <pc:docMk/>
          <pc:sldMk cId="2331283285" sldId="719"/>
        </pc:sldMkLst>
        <pc:spChg chg="del">
          <ac:chgData name="Matthieu De Mari" userId="dfb708c9-d8dc-439f-9a3b-c772bf4a311c" providerId="ADAL" clId="{1FE71F4D-2AFD-4838-AD3C-62D890D2AB41}" dt="2023-01-31T01:17:42.053" v="24953" actId="478"/>
          <ac:spMkLst>
            <pc:docMk/>
            <pc:sldMk cId="2331283285" sldId="719"/>
            <ac:spMk id="11" creationId="{3D31788E-1B71-0D0B-3D4C-4C51C9D65DCA}"/>
          </ac:spMkLst>
        </pc:spChg>
        <pc:spChg chg="del">
          <ac:chgData name="Matthieu De Mari" userId="dfb708c9-d8dc-439f-9a3b-c772bf4a311c" providerId="ADAL" clId="{1FE71F4D-2AFD-4838-AD3C-62D890D2AB41}" dt="2023-01-31T01:17:43.383" v="24954" actId="478"/>
          <ac:spMkLst>
            <pc:docMk/>
            <pc:sldMk cId="2331283285" sldId="719"/>
            <ac:spMk id="12" creationId="{47E3949C-2F0C-1588-0CA7-59CDA6C0EC02}"/>
          </ac:spMkLst>
        </pc:spChg>
        <pc:spChg chg="del">
          <ac:chgData name="Matthieu De Mari" userId="dfb708c9-d8dc-439f-9a3b-c772bf4a311c" providerId="ADAL" clId="{1FE71F4D-2AFD-4838-AD3C-62D890D2AB41}" dt="2023-01-31T01:17:44.372" v="24955" actId="478"/>
          <ac:spMkLst>
            <pc:docMk/>
            <pc:sldMk cId="2331283285" sldId="719"/>
            <ac:spMk id="13" creationId="{AA1CCDEF-05D4-3DE0-A3AE-255A2FA6F44C}"/>
          </ac:spMkLst>
        </pc:spChg>
        <pc:spChg chg="del">
          <ac:chgData name="Matthieu De Mari" userId="dfb708c9-d8dc-439f-9a3b-c772bf4a311c" providerId="ADAL" clId="{1FE71F4D-2AFD-4838-AD3C-62D890D2AB41}" dt="2023-01-31T01:17:48.040" v="24958" actId="478"/>
          <ac:spMkLst>
            <pc:docMk/>
            <pc:sldMk cId="2331283285" sldId="719"/>
            <ac:spMk id="14" creationId="{D79065EF-C45D-E2E7-C1BE-96FD8D189B69}"/>
          </ac:spMkLst>
        </pc:spChg>
        <pc:spChg chg="del">
          <ac:chgData name="Matthieu De Mari" userId="dfb708c9-d8dc-439f-9a3b-c772bf4a311c" providerId="ADAL" clId="{1FE71F4D-2AFD-4838-AD3C-62D890D2AB41}" dt="2023-01-31T01:17:46.870" v="24957" actId="478"/>
          <ac:spMkLst>
            <pc:docMk/>
            <pc:sldMk cId="2331283285" sldId="719"/>
            <ac:spMk id="15" creationId="{E0C3F7F2-6509-968D-7A2D-45EF6CB6524B}"/>
          </ac:spMkLst>
        </pc:spChg>
        <pc:spChg chg="del">
          <ac:chgData name="Matthieu De Mari" userId="dfb708c9-d8dc-439f-9a3b-c772bf4a311c" providerId="ADAL" clId="{1FE71F4D-2AFD-4838-AD3C-62D890D2AB41}" dt="2023-01-31T01:17:46.870" v="24957" actId="478"/>
          <ac:spMkLst>
            <pc:docMk/>
            <pc:sldMk cId="2331283285" sldId="719"/>
            <ac:spMk id="16" creationId="{E1F3F268-7E6F-8D73-96BE-D7EAB1F51298}"/>
          </ac:spMkLst>
        </pc:spChg>
        <pc:spChg chg="del">
          <ac:chgData name="Matthieu De Mari" userId="dfb708c9-d8dc-439f-9a3b-c772bf4a311c" providerId="ADAL" clId="{1FE71F4D-2AFD-4838-AD3C-62D890D2AB41}" dt="2023-01-31T01:17:46.870" v="24957" actId="478"/>
          <ac:spMkLst>
            <pc:docMk/>
            <pc:sldMk cId="2331283285" sldId="719"/>
            <ac:spMk id="17" creationId="{A8D257D6-0945-EB9E-532A-BC900B613456}"/>
          </ac:spMkLst>
        </pc:spChg>
        <pc:spChg chg="del">
          <ac:chgData name="Matthieu De Mari" userId="dfb708c9-d8dc-439f-9a3b-c772bf4a311c" providerId="ADAL" clId="{1FE71F4D-2AFD-4838-AD3C-62D890D2AB41}" dt="2023-01-31T01:17:46.870" v="24957" actId="478"/>
          <ac:spMkLst>
            <pc:docMk/>
            <pc:sldMk cId="2331283285" sldId="719"/>
            <ac:spMk id="18" creationId="{DA6CDEF7-265B-19C0-1D38-52B2A6A7E01E}"/>
          </ac:spMkLst>
        </pc:spChg>
        <pc:spChg chg="del">
          <ac:chgData name="Matthieu De Mari" userId="dfb708c9-d8dc-439f-9a3b-c772bf4a311c" providerId="ADAL" clId="{1FE71F4D-2AFD-4838-AD3C-62D890D2AB41}" dt="2023-01-31T01:17:46.870" v="24957" actId="478"/>
          <ac:spMkLst>
            <pc:docMk/>
            <pc:sldMk cId="2331283285" sldId="719"/>
            <ac:spMk id="19" creationId="{3AF68576-F51F-80F6-A737-F8387A746DDB}"/>
          </ac:spMkLst>
        </pc:spChg>
        <pc:picChg chg="add mod">
          <ac:chgData name="Matthieu De Mari" userId="dfb708c9-d8dc-439f-9a3b-c772bf4a311c" providerId="ADAL" clId="{1FE71F4D-2AFD-4838-AD3C-62D890D2AB41}" dt="2023-01-31T01:17:52.623" v="24961" actId="1076"/>
          <ac:picMkLst>
            <pc:docMk/>
            <pc:sldMk cId="2331283285" sldId="719"/>
            <ac:picMk id="4" creationId="{2120FCD2-89DF-E31C-3336-FD8BCBF89177}"/>
          </ac:picMkLst>
        </pc:picChg>
        <pc:picChg chg="del">
          <ac:chgData name="Matthieu De Mari" userId="dfb708c9-d8dc-439f-9a3b-c772bf4a311c" providerId="ADAL" clId="{1FE71F4D-2AFD-4838-AD3C-62D890D2AB41}" dt="2023-01-31T01:17:44.889" v="24956" actId="478"/>
          <ac:picMkLst>
            <pc:docMk/>
            <pc:sldMk cId="2331283285" sldId="719"/>
            <ac:picMk id="10" creationId="{9BBBD92E-53F1-023E-17E4-152F2A71E427}"/>
          </ac:picMkLst>
        </pc:picChg>
      </pc:sldChg>
      <pc:sldChg chg="addSp delSp modSp add mod">
        <pc:chgData name="Matthieu De Mari" userId="dfb708c9-d8dc-439f-9a3b-c772bf4a311c" providerId="ADAL" clId="{1FE71F4D-2AFD-4838-AD3C-62D890D2AB41}" dt="2023-01-31T01:18:13.158" v="24972" actId="1076"/>
        <pc:sldMkLst>
          <pc:docMk/>
          <pc:sldMk cId="1144693485" sldId="720"/>
        </pc:sldMkLst>
        <pc:spChg chg="mod">
          <ac:chgData name="Matthieu De Mari" userId="dfb708c9-d8dc-439f-9a3b-c772bf4a311c" providerId="ADAL" clId="{1FE71F4D-2AFD-4838-AD3C-62D890D2AB41}" dt="2023-01-31T01:17:59.043" v="24969" actId="20577"/>
          <ac:spMkLst>
            <pc:docMk/>
            <pc:sldMk cId="1144693485" sldId="720"/>
            <ac:spMk id="2" creationId="{51CCEA2B-538F-66AB-DFA9-BC0E1EBE5785}"/>
          </ac:spMkLst>
        </pc:spChg>
        <pc:picChg chg="del">
          <ac:chgData name="Matthieu De Mari" userId="dfb708c9-d8dc-439f-9a3b-c772bf4a311c" providerId="ADAL" clId="{1FE71F4D-2AFD-4838-AD3C-62D890D2AB41}" dt="2023-01-31T01:18:00.932" v="24970" actId="478"/>
          <ac:picMkLst>
            <pc:docMk/>
            <pc:sldMk cId="1144693485" sldId="720"/>
            <ac:picMk id="4" creationId="{2120FCD2-89DF-E31C-3336-FD8BCBF89177}"/>
          </ac:picMkLst>
        </pc:picChg>
        <pc:picChg chg="add mod">
          <ac:chgData name="Matthieu De Mari" userId="dfb708c9-d8dc-439f-9a3b-c772bf4a311c" providerId="ADAL" clId="{1FE71F4D-2AFD-4838-AD3C-62D890D2AB41}" dt="2023-01-31T01:18:13.158" v="24972" actId="1076"/>
          <ac:picMkLst>
            <pc:docMk/>
            <pc:sldMk cId="1144693485" sldId="720"/>
            <ac:picMk id="5" creationId="{7B34DC4D-8966-AE61-D964-16D5115EFB4D}"/>
          </ac:picMkLst>
        </pc:picChg>
      </pc:sldChg>
      <pc:sldChg chg="addSp delSp modSp new mod">
        <pc:chgData name="Matthieu De Mari" userId="dfb708c9-d8dc-439f-9a3b-c772bf4a311c" providerId="ADAL" clId="{1FE71F4D-2AFD-4838-AD3C-62D890D2AB41}" dt="2023-01-31T01:18:45.639" v="24979" actId="1076"/>
        <pc:sldMkLst>
          <pc:docMk/>
          <pc:sldMk cId="1886976898" sldId="721"/>
        </pc:sldMkLst>
        <pc:spChg chg="del">
          <ac:chgData name="Matthieu De Mari" userId="dfb708c9-d8dc-439f-9a3b-c772bf4a311c" providerId="ADAL" clId="{1FE71F4D-2AFD-4838-AD3C-62D890D2AB41}" dt="2023-01-31T01:18:40.675" v="24976" actId="478"/>
          <ac:spMkLst>
            <pc:docMk/>
            <pc:sldMk cId="1886976898" sldId="721"/>
            <ac:spMk id="2" creationId="{0A6B876E-9996-CBA9-AA89-8AD5863E32E9}"/>
          </ac:spMkLst>
        </pc:spChg>
        <pc:spChg chg="del">
          <ac:chgData name="Matthieu De Mari" userId="dfb708c9-d8dc-439f-9a3b-c772bf4a311c" providerId="ADAL" clId="{1FE71F4D-2AFD-4838-AD3C-62D890D2AB41}" dt="2023-01-31T01:18:38.708" v="24974" actId="478"/>
          <ac:spMkLst>
            <pc:docMk/>
            <pc:sldMk cId="1886976898" sldId="721"/>
            <ac:spMk id="3" creationId="{97D6092E-FB92-3266-DF9D-5005D6ADE831}"/>
          </ac:spMkLst>
        </pc:spChg>
        <pc:spChg chg="del">
          <ac:chgData name="Matthieu De Mari" userId="dfb708c9-d8dc-439f-9a3b-c772bf4a311c" providerId="ADAL" clId="{1FE71F4D-2AFD-4838-AD3C-62D890D2AB41}" dt="2023-01-31T01:18:39.525" v="24975" actId="478"/>
          <ac:spMkLst>
            <pc:docMk/>
            <pc:sldMk cId="1886976898" sldId="721"/>
            <ac:spMk id="4" creationId="{8479F4AD-4DD1-52BC-5829-802826D633F8}"/>
          </ac:spMkLst>
        </pc:spChg>
        <pc:spChg chg="add mod">
          <ac:chgData name="Matthieu De Mari" userId="dfb708c9-d8dc-439f-9a3b-c772bf4a311c" providerId="ADAL" clId="{1FE71F4D-2AFD-4838-AD3C-62D890D2AB41}" dt="2023-01-31T01:18:44.063" v="24978"/>
          <ac:spMkLst>
            <pc:docMk/>
            <pc:sldMk cId="1886976898" sldId="721"/>
            <ac:spMk id="7" creationId="{09CD5181-7BD2-D610-545B-1FC9D59BCF01}"/>
          </ac:spMkLst>
        </pc:spChg>
        <pc:picChg chg="add mod">
          <ac:chgData name="Matthieu De Mari" userId="dfb708c9-d8dc-439f-9a3b-c772bf4a311c" providerId="ADAL" clId="{1FE71F4D-2AFD-4838-AD3C-62D890D2AB41}" dt="2023-01-31T01:18:45.639" v="24979" actId="1076"/>
          <ac:picMkLst>
            <pc:docMk/>
            <pc:sldMk cId="1886976898" sldId="721"/>
            <ac:picMk id="6" creationId="{AD0D0B42-FCBA-433F-9A22-2F00692A2F1E}"/>
          </ac:picMkLst>
        </pc:picChg>
      </pc:sldChg>
      <pc:sldChg chg="addSp modSp add mod modClrScheme chgLayout">
        <pc:chgData name="Matthieu De Mari" userId="dfb708c9-d8dc-439f-9a3b-c772bf4a311c" providerId="ADAL" clId="{1FE71F4D-2AFD-4838-AD3C-62D890D2AB41}" dt="2023-01-31T01:31:14.010" v="26420" actId="14100"/>
        <pc:sldMkLst>
          <pc:docMk/>
          <pc:sldMk cId="3843422896" sldId="722"/>
        </pc:sldMkLst>
        <pc:spChg chg="mod ord">
          <ac:chgData name="Matthieu De Mari" userId="dfb708c9-d8dc-439f-9a3b-c772bf4a311c" providerId="ADAL" clId="{1FE71F4D-2AFD-4838-AD3C-62D890D2AB41}" dt="2023-01-31T01:24:18.617" v="25729" actId="700"/>
          <ac:spMkLst>
            <pc:docMk/>
            <pc:sldMk cId="3843422896" sldId="722"/>
            <ac:spMk id="2" creationId="{28C45DD1-7D03-DF5A-B422-D9D0C471A438}"/>
          </ac:spMkLst>
        </pc:spChg>
        <pc:spChg chg="mod ord">
          <ac:chgData name="Matthieu De Mari" userId="dfb708c9-d8dc-439f-9a3b-c772bf4a311c" providerId="ADAL" clId="{1FE71F4D-2AFD-4838-AD3C-62D890D2AB41}" dt="2023-01-31T01:25:56.676" v="25836" actId="20577"/>
          <ac:spMkLst>
            <pc:docMk/>
            <pc:sldMk cId="3843422896" sldId="722"/>
            <ac:spMk id="3" creationId="{B0AE152F-A5D2-2F32-A363-DA5CFD8B2E5F}"/>
          </ac:spMkLst>
        </pc:spChg>
        <pc:spChg chg="add mod ord">
          <ac:chgData name="Matthieu De Mari" userId="dfb708c9-d8dc-439f-9a3b-c772bf4a311c" providerId="ADAL" clId="{1FE71F4D-2AFD-4838-AD3C-62D890D2AB41}" dt="2023-01-31T01:31:14.010" v="26420" actId="14100"/>
          <ac:spMkLst>
            <pc:docMk/>
            <pc:sldMk cId="3843422896" sldId="722"/>
            <ac:spMk id="4" creationId="{9F7CD9D3-6C4B-94A6-906C-0AD70AEA03EE}"/>
          </ac:spMkLst>
        </pc:spChg>
        <pc:spChg chg="add mod">
          <ac:chgData name="Matthieu De Mari" userId="dfb708c9-d8dc-439f-9a3b-c772bf4a311c" providerId="ADAL" clId="{1FE71F4D-2AFD-4838-AD3C-62D890D2AB41}" dt="2023-01-31T01:31:08.775" v="26418" actId="1036"/>
          <ac:spMkLst>
            <pc:docMk/>
            <pc:sldMk cId="3843422896" sldId="722"/>
            <ac:spMk id="7" creationId="{985F05F4-3906-780A-7322-0C25864927BA}"/>
          </ac:spMkLst>
        </pc:spChg>
        <pc:spChg chg="add mod">
          <ac:chgData name="Matthieu De Mari" userId="dfb708c9-d8dc-439f-9a3b-c772bf4a311c" providerId="ADAL" clId="{1FE71F4D-2AFD-4838-AD3C-62D890D2AB41}" dt="2023-01-31T01:31:08.775" v="26418" actId="1036"/>
          <ac:spMkLst>
            <pc:docMk/>
            <pc:sldMk cId="3843422896" sldId="722"/>
            <ac:spMk id="8" creationId="{110939EC-20F1-C057-D4F7-0719A0627D7B}"/>
          </ac:spMkLst>
        </pc:spChg>
        <pc:cxnChg chg="add mod">
          <ac:chgData name="Matthieu De Mari" userId="dfb708c9-d8dc-439f-9a3b-c772bf4a311c" providerId="ADAL" clId="{1FE71F4D-2AFD-4838-AD3C-62D890D2AB41}" dt="2023-01-31T01:31:08.775" v="26418" actId="1036"/>
          <ac:cxnSpMkLst>
            <pc:docMk/>
            <pc:sldMk cId="3843422896" sldId="722"/>
            <ac:cxnSpMk id="6" creationId="{3F8FF7AF-0E2B-BCAB-107E-7853CBA15E6D}"/>
          </ac:cxnSpMkLst>
        </pc:cxnChg>
      </pc:sldChg>
      <pc:sldChg chg="addSp modSp add del mod modClrScheme chgLayout">
        <pc:chgData name="Matthieu De Mari" userId="dfb708c9-d8dc-439f-9a3b-c772bf4a311c" providerId="ADAL" clId="{1FE71F4D-2AFD-4838-AD3C-62D890D2AB41}" dt="2023-01-31T01:25:40.369" v="25793" actId="47"/>
        <pc:sldMkLst>
          <pc:docMk/>
          <pc:sldMk cId="912697737" sldId="723"/>
        </pc:sldMkLst>
        <pc:spChg chg="mod ord">
          <ac:chgData name="Matthieu De Mari" userId="dfb708c9-d8dc-439f-9a3b-c772bf4a311c" providerId="ADAL" clId="{1FE71F4D-2AFD-4838-AD3C-62D890D2AB41}" dt="2023-01-31T01:24:12.877" v="25723" actId="700"/>
          <ac:spMkLst>
            <pc:docMk/>
            <pc:sldMk cId="912697737" sldId="723"/>
            <ac:spMk id="2" creationId="{28C45DD1-7D03-DF5A-B422-D9D0C471A438}"/>
          </ac:spMkLst>
        </pc:spChg>
        <pc:spChg chg="mod ord">
          <ac:chgData name="Matthieu De Mari" userId="dfb708c9-d8dc-439f-9a3b-c772bf4a311c" providerId="ADAL" clId="{1FE71F4D-2AFD-4838-AD3C-62D890D2AB41}" dt="2023-01-31T01:24:15.148" v="25728" actId="27636"/>
          <ac:spMkLst>
            <pc:docMk/>
            <pc:sldMk cId="912697737" sldId="723"/>
            <ac:spMk id="3" creationId="{B0AE152F-A5D2-2F32-A363-DA5CFD8B2E5F}"/>
          </ac:spMkLst>
        </pc:spChg>
        <pc:spChg chg="add mod ord">
          <ac:chgData name="Matthieu De Mari" userId="dfb708c9-d8dc-439f-9a3b-c772bf4a311c" providerId="ADAL" clId="{1FE71F4D-2AFD-4838-AD3C-62D890D2AB41}" dt="2023-01-31T01:24:15.147" v="25727" actId="27636"/>
          <ac:spMkLst>
            <pc:docMk/>
            <pc:sldMk cId="912697737" sldId="723"/>
            <ac:spMk id="4" creationId="{CE986BD3-5512-1D62-2523-A0BD4406C997}"/>
          </ac:spMkLst>
        </pc:spChg>
      </pc:sldChg>
      <pc:sldChg chg="addSp delSp modSp add mod">
        <pc:chgData name="Matthieu De Mari" userId="dfb708c9-d8dc-439f-9a3b-c772bf4a311c" providerId="ADAL" clId="{1FE71F4D-2AFD-4838-AD3C-62D890D2AB41}" dt="2023-01-31T01:30:04.656" v="26336" actId="5793"/>
        <pc:sldMkLst>
          <pc:docMk/>
          <pc:sldMk cId="2377570908" sldId="724"/>
        </pc:sldMkLst>
        <pc:spChg chg="mod">
          <ac:chgData name="Matthieu De Mari" userId="dfb708c9-d8dc-439f-9a3b-c772bf4a311c" providerId="ADAL" clId="{1FE71F4D-2AFD-4838-AD3C-62D890D2AB41}" dt="2023-01-31T01:25:48.332" v="25820" actId="20577"/>
          <ac:spMkLst>
            <pc:docMk/>
            <pc:sldMk cId="2377570908" sldId="724"/>
            <ac:spMk id="2" creationId="{28C45DD1-7D03-DF5A-B422-D9D0C471A438}"/>
          </ac:spMkLst>
        </pc:spChg>
        <pc:spChg chg="mod">
          <ac:chgData name="Matthieu De Mari" userId="dfb708c9-d8dc-439f-9a3b-c772bf4a311c" providerId="ADAL" clId="{1FE71F4D-2AFD-4838-AD3C-62D890D2AB41}" dt="2023-01-31T01:29:44.810" v="26318" actId="27636"/>
          <ac:spMkLst>
            <pc:docMk/>
            <pc:sldMk cId="2377570908" sldId="724"/>
            <ac:spMk id="3" creationId="{B0AE152F-A5D2-2F32-A363-DA5CFD8B2E5F}"/>
          </ac:spMkLst>
        </pc:spChg>
        <pc:spChg chg="mod">
          <ac:chgData name="Matthieu De Mari" userId="dfb708c9-d8dc-439f-9a3b-c772bf4a311c" providerId="ADAL" clId="{1FE71F4D-2AFD-4838-AD3C-62D890D2AB41}" dt="2023-01-31T01:30:04.656" v="26336" actId="5793"/>
          <ac:spMkLst>
            <pc:docMk/>
            <pc:sldMk cId="2377570908" sldId="724"/>
            <ac:spMk id="4" creationId="{9F7CD9D3-6C4B-94A6-906C-0AD70AEA03EE}"/>
          </ac:spMkLst>
        </pc:spChg>
        <pc:spChg chg="add mod">
          <ac:chgData name="Matthieu De Mari" userId="dfb708c9-d8dc-439f-9a3b-c772bf4a311c" providerId="ADAL" clId="{1FE71F4D-2AFD-4838-AD3C-62D890D2AB41}" dt="2023-01-31T01:29:59.405" v="26335" actId="1076"/>
          <ac:spMkLst>
            <pc:docMk/>
            <pc:sldMk cId="2377570908" sldId="724"/>
            <ac:spMk id="5" creationId="{94C7BFE9-F2F2-B754-9A29-6465EC4E7431}"/>
          </ac:spMkLst>
        </pc:spChg>
        <pc:spChg chg="mod">
          <ac:chgData name="Matthieu De Mari" userId="dfb708c9-d8dc-439f-9a3b-c772bf4a311c" providerId="ADAL" clId="{1FE71F4D-2AFD-4838-AD3C-62D890D2AB41}" dt="2023-01-31T01:29:55.157" v="26334" actId="14100"/>
          <ac:spMkLst>
            <pc:docMk/>
            <pc:sldMk cId="2377570908" sldId="724"/>
            <ac:spMk id="7" creationId="{985F05F4-3906-780A-7322-0C25864927BA}"/>
          </ac:spMkLst>
        </pc:spChg>
        <pc:spChg chg="del mod">
          <ac:chgData name="Matthieu De Mari" userId="dfb708c9-d8dc-439f-9a3b-c772bf4a311c" providerId="ADAL" clId="{1FE71F4D-2AFD-4838-AD3C-62D890D2AB41}" dt="2023-01-31T01:29:07.048" v="26241" actId="478"/>
          <ac:spMkLst>
            <pc:docMk/>
            <pc:sldMk cId="2377570908" sldId="724"/>
            <ac:spMk id="8" creationId="{110939EC-20F1-C057-D4F7-0719A0627D7B}"/>
          </ac:spMkLst>
        </pc:spChg>
        <pc:cxnChg chg="mod">
          <ac:chgData name="Matthieu De Mari" userId="dfb708c9-d8dc-439f-9a3b-c772bf4a311c" providerId="ADAL" clId="{1FE71F4D-2AFD-4838-AD3C-62D890D2AB41}" dt="2023-01-31T01:29:53.456" v="26333" actId="1076"/>
          <ac:cxnSpMkLst>
            <pc:docMk/>
            <pc:sldMk cId="2377570908" sldId="724"/>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3:56.801" v="26692" actId="14100"/>
        <pc:sldMkLst>
          <pc:docMk/>
          <pc:sldMk cId="1528440173" sldId="725"/>
        </pc:sldMkLst>
        <pc:spChg chg="mod ord">
          <ac:chgData name="Matthieu De Mari" userId="dfb708c9-d8dc-439f-9a3b-c772bf4a311c" providerId="ADAL" clId="{1FE71F4D-2AFD-4838-AD3C-62D890D2AB41}" dt="2023-01-31T01:32:27.119" v="26488" actId="20577"/>
          <ac:spMkLst>
            <pc:docMk/>
            <pc:sldMk cId="1528440173" sldId="725"/>
            <ac:spMk id="2" creationId="{28C45DD1-7D03-DF5A-B422-D9D0C471A438}"/>
          </ac:spMkLst>
        </pc:spChg>
        <pc:spChg chg="mod ord">
          <ac:chgData name="Matthieu De Mari" userId="dfb708c9-d8dc-439f-9a3b-c772bf4a311c" providerId="ADAL" clId="{1FE71F4D-2AFD-4838-AD3C-62D890D2AB41}" dt="2023-01-31T01:33:20.445" v="26682" actId="20577"/>
          <ac:spMkLst>
            <pc:docMk/>
            <pc:sldMk cId="1528440173" sldId="725"/>
            <ac:spMk id="3" creationId="{B0AE152F-A5D2-2F32-A363-DA5CFD8B2E5F}"/>
          </ac:spMkLst>
        </pc:spChg>
        <pc:spChg chg="del">
          <ac:chgData name="Matthieu De Mari" userId="dfb708c9-d8dc-439f-9a3b-c772bf4a311c" providerId="ADAL" clId="{1FE71F4D-2AFD-4838-AD3C-62D890D2AB41}" dt="2023-01-31T01:30:11.357" v="26338" actId="478"/>
          <ac:spMkLst>
            <pc:docMk/>
            <pc:sldMk cId="1528440173" sldId="725"/>
            <ac:spMk id="4" creationId="{9F7CD9D3-6C4B-94A6-906C-0AD70AEA03EE}"/>
          </ac:spMkLst>
        </pc:spChg>
        <pc:spChg chg="del">
          <ac:chgData name="Matthieu De Mari" userId="dfb708c9-d8dc-439f-9a3b-c772bf4a311c" providerId="ADAL" clId="{1FE71F4D-2AFD-4838-AD3C-62D890D2AB41}" dt="2023-01-31T01:30:13.674" v="26340" actId="478"/>
          <ac:spMkLst>
            <pc:docMk/>
            <pc:sldMk cId="1528440173" sldId="725"/>
            <ac:spMk id="5" creationId="{94C7BFE9-F2F2-B754-9A29-6465EC4E7431}"/>
          </ac:spMkLst>
        </pc:spChg>
        <pc:spChg chg="del">
          <ac:chgData name="Matthieu De Mari" userId="dfb708c9-d8dc-439f-9a3b-c772bf4a311c" providerId="ADAL" clId="{1FE71F4D-2AFD-4838-AD3C-62D890D2AB41}" dt="2023-01-31T01:30:15.269" v="26341" actId="478"/>
          <ac:spMkLst>
            <pc:docMk/>
            <pc:sldMk cId="1528440173" sldId="725"/>
            <ac:spMk id="7" creationId="{985F05F4-3906-780A-7322-0C25864927BA}"/>
          </ac:spMkLst>
        </pc:spChg>
        <pc:spChg chg="add del mod">
          <ac:chgData name="Matthieu De Mari" userId="dfb708c9-d8dc-439f-9a3b-c772bf4a311c" providerId="ADAL" clId="{1FE71F4D-2AFD-4838-AD3C-62D890D2AB41}" dt="2023-01-31T01:30:12.349" v="26339" actId="478"/>
          <ac:spMkLst>
            <pc:docMk/>
            <pc:sldMk cId="1528440173" sldId="725"/>
            <ac:spMk id="9" creationId="{B20032C7-1824-D04B-A073-0AAB8297B804}"/>
          </ac:spMkLst>
        </pc:spChg>
        <pc:spChg chg="add mod">
          <ac:chgData name="Matthieu De Mari" userId="dfb708c9-d8dc-439f-9a3b-c772bf4a311c" providerId="ADAL" clId="{1FE71F4D-2AFD-4838-AD3C-62D890D2AB41}" dt="2023-01-31T01:33:44.967" v="26687" actId="14100"/>
          <ac:spMkLst>
            <pc:docMk/>
            <pc:sldMk cId="1528440173" sldId="725"/>
            <ac:spMk id="12" creationId="{F707593F-467E-CADC-317F-563EB18D6C9F}"/>
          </ac:spMkLst>
        </pc:spChg>
        <pc:spChg chg="add mod">
          <ac:chgData name="Matthieu De Mari" userId="dfb708c9-d8dc-439f-9a3b-c772bf4a311c" providerId="ADAL" clId="{1FE71F4D-2AFD-4838-AD3C-62D890D2AB41}" dt="2023-01-31T01:33:56.801" v="26692" actId="14100"/>
          <ac:spMkLst>
            <pc:docMk/>
            <pc:sldMk cId="1528440173" sldId="725"/>
            <ac:spMk id="13" creationId="{AA52DC33-4EDE-1892-E960-3AB7D3DA672B}"/>
          </ac:spMkLst>
        </pc:spChg>
        <pc:picChg chg="add mod">
          <ac:chgData name="Matthieu De Mari" userId="dfb708c9-d8dc-439f-9a3b-c772bf4a311c" providerId="ADAL" clId="{1FE71F4D-2AFD-4838-AD3C-62D890D2AB41}" dt="2023-01-31T01:33:25.119" v="26684" actId="1076"/>
          <ac:picMkLst>
            <pc:docMk/>
            <pc:sldMk cId="1528440173" sldId="725"/>
            <ac:picMk id="11" creationId="{7A6996B0-8B63-4DA5-4985-91EDFA875049}"/>
          </ac:picMkLst>
        </pc:picChg>
        <pc:cxnChg chg="del">
          <ac:chgData name="Matthieu De Mari" userId="dfb708c9-d8dc-439f-9a3b-c772bf4a311c" providerId="ADAL" clId="{1FE71F4D-2AFD-4838-AD3C-62D890D2AB41}" dt="2023-01-31T01:30:13.674" v="26340" actId="478"/>
          <ac:cxnSpMkLst>
            <pc:docMk/>
            <pc:sldMk cId="1528440173" sldId="725"/>
            <ac:cxnSpMk id="6" creationId="{3F8FF7AF-0E2B-BCAB-107E-7853CBA15E6D}"/>
          </ac:cxnSpMkLst>
        </pc:cxnChg>
      </pc:sldChg>
      <pc:sldChg chg="addSp delSp modSp add mod modClrScheme chgLayout">
        <pc:chgData name="Matthieu De Mari" userId="dfb708c9-d8dc-439f-9a3b-c772bf4a311c" providerId="ADAL" clId="{1FE71F4D-2AFD-4838-AD3C-62D890D2AB41}" dt="2023-01-31T01:35:47.963" v="26880" actId="1076"/>
        <pc:sldMkLst>
          <pc:docMk/>
          <pc:sldMk cId="2673247620" sldId="726"/>
        </pc:sldMkLst>
        <pc:spChg chg="mod ord">
          <ac:chgData name="Matthieu De Mari" userId="dfb708c9-d8dc-439f-9a3b-c772bf4a311c" providerId="ADAL" clId="{1FE71F4D-2AFD-4838-AD3C-62D890D2AB41}" dt="2023-01-31T01:34:38.805" v="26700" actId="700"/>
          <ac:spMkLst>
            <pc:docMk/>
            <pc:sldMk cId="2673247620" sldId="726"/>
            <ac:spMk id="2" creationId="{28C45DD1-7D03-DF5A-B422-D9D0C471A438}"/>
          </ac:spMkLst>
        </pc:spChg>
        <pc:spChg chg="del">
          <ac:chgData name="Matthieu De Mari" userId="dfb708c9-d8dc-439f-9a3b-c772bf4a311c" providerId="ADAL" clId="{1FE71F4D-2AFD-4838-AD3C-62D890D2AB41}" dt="2023-01-31T01:34:14.741" v="26697" actId="478"/>
          <ac:spMkLst>
            <pc:docMk/>
            <pc:sldMk cId="2673247620" sldId="726"/>
            <ac:spMk id="3" creationId="{B0AE152F-A5D2-2F32-A363-DA5CFD8B2E5F}"/>
          </ac:spMkLst>
        </pc:spChg>
        <pc:spChg chg="add del mod">
          <ac:chgData name="Matthieu De Mari" userId="dfb708c9-d8dc-439f-9a3b-c772bf4a311c" providerId="ADAL" clId="{1FE71F4D-2AFD-4838-AD3C-62D890D2AB41}" dt="2023-01-31T01:34:15.282" v="26698" actId="478"/>
          <ac:spMkLst>
            <pc:docMk/>
            <pc:sldMk cId="2673247620" sldId="726"/>
            <ac:spMk id="5" creationId="{CBC82E65-77B2-E224-B278-C436FF4B7F82}"/>
          </ac:spMkLst>
        </pc:spChg>
        <pc:spChg chg="add del mod ord">
          <ac:chgData name="Matthieu De Mari" userId="dfb708c9-d8dc-439f-9a3b-c772bf4a311c" providerId="ADAL" clId="{1FE71F4D-2AFD-4838-AD3C-62D890D2AB41}" dt="2023-01-31T01:34:38.805" v="26700" actId="700"/>
          <ac:spMkLst>
            <pc:docMk/>
            <pc:sldMk cId="2673247620" sldId="726"/>
            <ac:spMk id="6" creationId="{EB08A3AF-176A-5E04-5F2E-3A89F4C414E5}"/>
          </ac:spMkLst>
        </pc:spChg>
        <pc:spChg chg="add mod ord">
          <ac:chgData name="Matthieu De Mari" userId="dfb708c9-d8dc-439f-9a3b-c772bf4a311c" providerId="ADAL" clId="{1FE71F4D-2AFD-4838-AD3C-62D890D2AB41}" dt="2023-01-31T01:35:40.039" v="26877" actId="21"/>
          <ac:spMkLst>
            <pc:docMk/>
            <pc:sldMk cId="2673247620" sldId="726"/>
            <ac:spMk id="7" creationId="{CBB9B56B-0BC7-D8EF-7A43-861F4131A530}"/>
          </ac:spMkLst>
        </pc:spChg>
        <pc:spChg chg="del">
          <ac:chgData name="Matthieu De Mari" userId="dfb708c9-d8dc-439f-9a3b-c772bf4a311c" providerId="ADAL" clId="{1FE71F4D-2AFD-4838-AD3C-62D890D2AB41}" dt="2023-01-31T01:34:11.768" v="26695" actId="478"/>
          <ac:spMkLst>
            <pc:docMk/>
            <pc:sldMk cId="2673247620" sldId="726"/>
            <ac:spMk id="12" creationId="{F707593F-467E-CADC-317F-563EB18D6C9F}"/>
          </ac:spMkLst>
        </pc:spChg>
        <pc:spChg chg="del">
          <ac:chgData name="Matthieu De Mari" userId="dfb708c9-d8dc-439f-9a3b-c772bf4a311c" providerId="ADAL" clId="{1FE71F4D-2AFD-4838-AD3C-62D890D2AB41}" dt="2023-01-31T01:34:12.667" v="26696" actId="478"/>
          <ac:spMkLst>
            <pc:docMk/>
            <pc:sldMk cId="2673247620" sldId="726"/>
            <ac:spMk id="13" creationId="{AA52DC33-4EDE-1892-E960-3AB7D3DA672B}"/>
          </ac:spMkLst>
        </pc:spChg>
        <pc:picChg chg="add mod">
          <ac:chgData name="Matthieu De Mari" userId="dfb708c9-d8dc-439f-9a3b-c772bf4a311c" providerId="ADAL" clId="{1FE71F4D-2AFD-4838-AD3C-62D890D2AB41}" dt="2023-01-31T01:35:47.963" v="26880" actId="1076"/>
          <ac:picMkLst>
            <pc:docMk/>
            <pc:sldMk cId="2673247620" sldId="726"/>
            <ac:picMk id="9" creationId="{6CBFC68F-5339-51E4-BFD3-86304D32F84F}"/>
          </ac:picMkLst>
        </pc:picChg>
        <pc:picChg chg="del">
          <ac:chgData name="Matthieu De Mari" userId="dfb708c9-d8dc-439f-9a3b-c772bf4a311c" providerId="ADAL" clId="{1FE71F4D-2AFD-4838-AD3C-62D890D2AB41}" dt="2023-01-31T01:34:05.535" v="26694" actId="478"/>
          <ac:picMkLst>
            <pc:docMk/>
            <pc:sldMk cId="2673247620" sldId="726"/>
            <ac:picMk id="11" creationId="{7A6996B0-8B63-4DA5-4985-91EDFA875049}"/>
          </ac:picMkLst>
        </pc:picChg>
      </pc:sldChg>
      <pc:sldChg chg="addSp delSp modSp add mod">
        <pc:chgData name="Matthieu De Mari" userId="dfb708c9-d8dc-439f-9a3b-c772bf4a311c" providerId="ADAL" clId="{1FE71F4D-2AFD-4838-AD3C-62D890D2AB41}" dt="2023-01-31T01:39:27.085" v="27376" actId="20577"/>
        <pc:sldMkLst>
          <pc:docMk/>
          <pc:sldMk cId="2566220271" sldId="727"/>
        </pc:sldMkLst>
        <pc:spChg chg="add del">
          <ac:chgData name="Matthieu De Mari" userId="dfb708c9-d8dc-439f-9a3b-c772bf4a311c" providerId="ADAL" clId="{1FE71F4D-2AFD-4838-AD3C-62D890D2AB41}" dt="2023-01-31T01:35:51.508" v="26883" actId="22"/>
          <ac:spMkLst>
            <pc:docMk/>
            <pc:sldMk cId="2566220271" sldId="727"/>
            <ac:spMk id="4" creationId="{072AD0C3-AF81-4AC4-D3A3-2D4095C05790}"/>
          </ac:spMkLst>
        </pc:spChg>
        <pc:spChg chg="add mod">
          <ac:chgData name="Matthieu De Mari" userId="dfb708c9-d8dc-439f-9a3b-c772bf4a311c" providerId="ADAL" clId="{1FE71F4D-2AFD-4838-AD3C-62D890D2AB41}" dt="2023-01-31T01:38:51.760" v="27283" actId="14100"/>
          <ac:spMkLst>
            <pc:docMk/>
            <pc:sldMk cId="2566220271" sldId="727"/>
            <ac:spMk id="6" creationId="{B16CD45C-C3DC-FF0C-761C-26D94F1CF5E2}"/>
          </ac:spMkLst>
        </pc:spChg>
        <pc:spChg chg="mod">
          <ac:chgData name="Matthieu De Mari" userId="dfb708c9-d8dc-439f-9a3b-c772bf4a311c" providerId="ADAL" clId="{1FE71F4D-2AFD-4838-AD3C-62D890D2AB41}" dt="2023-01-31T01:37:18.470" v="27141" actId="12"/>
          <ac:spMkLst>
            <pc:docMk/>
            <pc:sldMk cId="2566220271" sldId="727"/>
            <ac:spMk id="7" creationId="{CBB9B56B-0BC7-D8EF-7A43-861F4131A530}"/>
          </ac:spMkLst>
        </pc:spChg>
        <pc:spChg chg="add mod">
          <ac:chgData name="Matthieu De Mari" userId="dfb708c9-d8dc-439f-9a3b-c772bf4a311c" providerId="ADAL" clId="{1FE71F4D-2AFD-4838-AD3C-62D890D2AB41}" dt="2023-01-31T01:38:43.907" v="27278" actId="207"/>
          <ac:spMkLst>
            <pc:docMk/>
            <pc:sldMk cId="2566220271" sldId="727"/>
            <ac:spMk id="8" creationId="{C286FD0E-514A-1A1A-1172-F8B141359EAA}"/>
          </ac:spMkLst>
        </pc:spChg>
        <pc:spChg chg="add mod">
          <ac:chgData name="Matthieu De Mari" userId="dfb708c9-d8dc-439f-9a3b-c772bf4a311c" providerId="ADAL" clId="{1FE71F4D-2AFD-4838-AD3C-62D890D2AB41}" dt="2023-01-31T01:39:27.085" v="27376" actId="20577"/>
          <ac:spMkLst>
            <pc:docMk/>
            <pc:sldMk cId="2566220271" sldId="727"/>
            <ac:spMk id="12" creationId="{89704F6B-35B9-4B8C-0090-DD2A3FE0F78E}"/>
          </ac:spMkLst>
        </pc:spChg>
        <pc:picChg chg="del">
          <ac:chgData name="Matthieu De Mari" userId="dfb708c9-d8dc-439f-9a3b-c772bf4a311c" providerId="ADAL" clId="{1FE71F4D-2AFD-4838-AD3C-62D890D2AB41}" dt="2023-01-31T01:35:49.709" v="26881" actId="478"/>
          <ac:picMkLst>
            <pc:docMk/>
            <pc:sldMk cId="2566220271" sldId="727"/>
            <ac:picMk id="9" creationId="{6CBFC68F-5339-51E4-BFD3-86304D32F84F}"/>
          </ac:picMkLst>
        </pc:picChg>
        <pc:cxnChg chg="add mod">
          <ac:chgData name="Matthieu De Mari" userId="dfb708c9-d8dc-439f-9a3b-c772bf4a311c" providerId="ADAL" clId="{1FE71F4D-2AFD-4838-AD3C-62D890D2AB41}" dt="2023-01-31T01:37:34.683" v="27145" actId="14100"/>
          <ac:cxnSpMkLst>
            <pc:docMk/>
            <pc:sldMk cId="2566220271" sldId="727"/>
            <ac:cxnSpMk id="5" creationId="{C3727F9D-698E-D89C-9CF8-1D677D282078}"/>
          </ac:cxnSpMkLst>
        </pc:cxnChg>
      </pc:sldChg>
      <pc:sldChg chg="modSp add mod ord">
        <pc:chgData name="Matthieu De Mari" userId="dfb708c9-d8dc-439f-9a3b-c772bf4a311c" providerId="ADAL" clId="{1FE71F4D-2AFD-4838-AD3C-62D890D2AB41}" dt="2023-01-31T01:42:52.260" v="27826"/>
        <pc:sldMkLst>
          <pc:docMk/>
          <pc:sldMk cId="4081201707" sldId="728"/>
        </pc:sldMkLst>
        <pc:spChg chg="mod">
          <ac:chgData name="Matthieu De Mari" userId="dfb708c9-d8dc-439f-9a3b-c772bf4a311c" providerId="ADAL" clId="{1FE71F4D-2AFD-4838-AD3C-62D890D2AB41}" dt="2023-01-31T01:42:41.964" v="27824"/>
          <ac:spMkLst>
            <pc:docMk/>
            <pc:sldMk cId="4081201707" sldId="728"/>
            <ac:spMk id="3" creationId="{502A2FDC-5691-C578-010D-7EB4BB4DFBD7}"/>
          </ac:spMkLst>
        </pc:spChg>
      </pc:sldChg>
      <pc:sldChg chg="addSp delSp modSp add mod">
        <pc:chgData name="Matthieu De Mari" userId="dfb708c9-d8dc-439f-9a3b-c772bf4a311c" providerId="ADAL" clId="{1FE71F4D-2AFD-4838-AD3C-62D890D2AB41}" dt="2023-01-31T01:46:37.040" v="28261" actId="207"/>
        <pc:sldMkLst>
          <pc:docMk/>
          <pc:sldMk cId="2839984274" sldId="729"/>
        </pc:sldMkLst>
        <pc:spChg chg="mod">
          <ac:chgData name="Matthieu De Mari" userId="dfb708c9-d8dc-439f-9a3b-c772bf4a311c" providerId="ADAL" clId="{1FE71F4D-2AFD-4838-AD3C-62D890D2AB41}" dt="2023-01-31T01:46:02.025" v="28202" actId="27636"/>
          <ac:spMkLst>
            <pc:docMk/>
            <pc:sldMk cId="2839984274" sldId="729"/>
            <ac:spMk id="3" creationId="{B0AE152F-A5D2-2F32-A363-DA5CFD8B2E5F}"/>
          </ac:spMkLst>
        </pc:spChg>
        <pc:spChg chg="mod">
          <ac:chgData name="Matthieu De Mari" userId="dfb708c9-d8dc-439f-9a3b-c772bf4a311c" providerId="ADAL" clId="{1FE71F4D-2AFD-4838-AD3C-62D890D2AB41}" dt="2023-01-31T01:46:02.022" v="28201" actId="27636"/>
          <ac:spMkLst>
            <pc:docMk/>
            <pc:sldMk cId="2839984274" sldId="729"/>
            <ac:spMk id="4" creationId="{9F7CD9D3-6C4B-94A6-906C-0AD70AEA03EE}"/>
          </ac:spMkLst>
        </pc:spChg>
        <pc:spChg chg="del">
          <ac:chgData name="Matthieu De Mari" userId="dfb708c9-d8dc-439f-9a3b-c772bf4a311c" providerId="ADAL" clId="{1FE71F4D-2AFD-4838-AD3C-62D890D2AB41}" dt="2023-01-31T01:45:10.210" v="28056" actId="478"/>
          <ac:spMkLst>
            <pc:docMk/>
            <pc:sldMk cId="2839984274" sldId="729"/>
            <ac:spMk id="5" creationId="{94C7BFE9-F2F2-B754-9A29-6465EC4E7431}"/>
          </ac:spMkLst>
        </pc:spChg>
        <pc:spChg chg="del">
          <ac:chgData name="Matthieu De Mari" userId="dfb708c9-d8dc-439f-9a3b-c772bf4a311c" providerId="ADAL" clId="{1FE71F4D-2AFD-4838-AD3C-62D890D2AB41}" dt="2023-01-31T01:45:11.402" v="28057" actId="478"/>
          <ac:spMkLst>
            <pc:docMk/>
            <pc:sldMk cId="2839984274" sldId="729"/>
            <ac:spMk id="7" creationId="{985F05F4-3906-780A-7322-0C25864927BA}"/>
          </ac:spMkLst>
        </pc:spChg>
        <pc:spChg chg="add del mod">
          <ac:chgData name="Matthieu De Mari" userId="dfb708c9-d8dc-439f-9a3b-c772bf4a311c" providerId="ADAL" clId="{1FE71F4D-2AFD-4838-AD3C-62D890D2AB41}" dt="2023-01-31T01:46:07.361" v="28203" actId="478"/>
          <ac:spMkLst>
            <pc:docMk/>
            <pc:sldMk cId="2839984274" sldId="729"/>
            <ac:spMk id="9" creationId="{C6F10F1F-8168-015B-D7E4-8D531079A973}"/>
          </ac:spMkLst>
        </pc:spChg>
        <pc:spChg chg="add del mod">
          <ac:chgData name="Matthieu De Mari" userId="dfb708c9-d8dc-439f-9a3b-c772bf4a311c" providerId="ADAL" clId="{1FE71F4D-2AFD-4838-AD3C-62D890D2AB41}" dt="2023-01-31T01:46:07.361" v="28203" actId="478"/>
          <ac:spMkLst>
            <pc:docMk/>
            <pc:sldMk cId="2839984274" sldId="729"/>
            <ac:spMk id="10" creationId="{CD95241A-F4A7-34EB-5F9F-517D39A07319}"/>
          </ac:spMkLst>
        </pc:spChg>
        <pc:spChg chg="add mod">
          <ac:chgData name="Matthieu De Mari" userId="dfb708c9-d8dc-439f-9a3b-c772bf4a311c" providerId="ADAL" clId="{1FE71F4D-2AFD-4838-AD3C-62D890D2AB41}" dt="2023-01-31T01:46:18.072" v="28223" actId="1035"/>
          <ac:spMkLst>
            <pc:docMk/>
            <pc:sldMk cId="2839984274" sldId="729"/>
            <ac:spMk id="12" creationId="{0A4E6067-4F9D-F418-62B2-99B679600BED}"/>
          </ac:spMkLst>
        </pc:spChg>
        <pc:spChg chg="add mod">
          <ac:chgData name="Matthieu De Mari" userId="dfb708c9-d8dc-439f-9a3b-c772bf4a311c" providerId="ADAL" clId="{1FE71F4D-2AFD-4838-AD3C-62D890D2AB41}" dt="2023-01-31T01:46:18.072" v="28223" actId="1035"/>
          <ac:spMkLst>
            <pc:docMk/>
            <pc:sldMk cId="2839984274" sldId="729"/>
            <ac:spMk id="13" creationId="{34C6055E-604F-DF05-8281-5F193E57FE66}"/>
          </ac:spMkLst>
        </pc:spChg>
        <pc:spChg chg="add mod">
          <ac:chgData name="Matthieu De Mari" userId="dfb708c9-d8dc-439f-9a3b-c772bf4a311c" providerId="ADAL" clId="{1FE71F4D-2AFD-4838-AD3C-62D890D2AB41}" dt="2023-01-31T01:46:37.040" v="28261" actId="207"/>
          <ac:spMkLst>
            <pc:docMk/>
            <pc:sldMk cId="2839984274" sldId="729"/>
            <ac:spMk id="14" creationId="{FE8F32C2-32A9-A953-2056-ADAA1AEE8AE4}"/>
          </ac:spMkLst>
        </pc:spChg>
        <pc:cxnChg chg="del">
          <ac:chgData name="Matthieu De Mari" userId="dfb708c9-d8dc-439f-9a3b-c772bf4a311c" providerId="ADAL" clId="{1FE71F4D-2AFD-4838-AD3C-62D890D2AB41}" dt="2023-01-31T01:45:09.248" v="28055" actId="478"/>
          <ac:cxnSpMkLst>
            <pc:docMk/>
            <pc:sldMk cId="2839984274" sldId="729"/>
            <ac:cxnSpMk id="6" creationId="{3F8FF7AF-0E2B-BCAB-107E-7853CBA15E6D}"/>
          </ac:cxnSpMkLst>
        </pc:cxnChg>
        <pc:cxnChg chg="add del mod">
          <ac:chgData name="Matthieu De Mari" userId="dfb708c9-d8dc-439f-9a3b-c772bf4a311c" providerId="ADAL" clId="{1FE71F4D-2AFD-4838-AD3C-62D890D2AB41}" dt="2023-01-31T01:46:07.361" v="28203" actId="478"/>
          <ac:cxnSpMkLst>
            <pc:docMk/>
            <pc:sldMk cId="2839984274" sldId="729"/>
            <ac:cxnSpMk id="8" creationId="{8A7365DF-4C61-0AA9-88AD-8452812FCE4C}"/>
          </ac:cxnSpMkLst>
        </pc:cxnChg>
        <pc:cxnChg chg="add mod">
          <ac:chgData name="Matthieu De Mari" userId="dfb708c9-d8dc-439f-9a3b-c772bf4a311c" providerId="ADAL" clId="{1FE71F4D-2AFD-4838-AD3C-62D890D2AB41}" dt="2023-01-31T01:46:18.072" v="28223" actId="1035"/>
          <ac:cxnSpMkLst>
            <pc:docMk/>
            <pc:sldMk cId="2839984274" sldId="729"/>
            <ac:cxnSpMk id="11" creationId="{1FA66113-11A8-35A8-CEC9-5C0A3A7C868D}"/>
          </ac:cxnSpMkLst>
        </pc:cxnChg>
      </pc:sldChg>
      <pc:sldChg chg="addSp delSp modSp add mod">
        <pc:chgData name="Matthieu De Mari" userId="dfb708c9-d8dc-439f-9a3b-c772bf4a311c" providerId="ADAL" clId="{1FE71F4D-2AFD-4838-AD3C-62D890D2AB41}" dt="2023-01-31T01:49:21.717" v="28387" actId="1036"/>
        <pc:sldMkLst>
          <pc:docMk/>
          <pc:sldMk cId="2917244812" sldId="730"/>
        </pc:sldMkLst>
        <pc:spChg chg="mod">
          <ac:chgData name="Matthieu De Mari" userId="dfb708c9-d8dc-439f-9a3b-c772bf4a311c" providerId="ADAL" clId="{1FE71F4D-2AFD-4838-AD3C-62D890D2AB41}" dt="2023-01-31T01:46:58.234" v="28285" actId="20577"/>
          <ac:spMkLst>
            <pc:docMk/>
            <pc:sldMk cId="2917244812" sldId="730"/>
            <ac:spMk id="2" creationId="{28C45DD1-7D03-DF5A-B422-D9D0C471A438}"/>
          </ac:spMkLst>
        </pc:spChg>
        <pc:spChg chg="mod">
          <ac:chgData name="Matthieu De Mari" userId="dfb708c9-d8dc-439f-9a3b-c772bf4a311c" providerId="ADAL" clId="{1FE71F4D-2AFD-4838-AD3C-62D890D2AB41}" dt="2023-01-31T01:48:14.689" v="28339" actId="20577"/>
          <ac:spMkLst>
            <pc:docMk/>
            <pc:sldMk cId="2917244812" sldId="730"/>
            <ac:spMk id="3" creationId="{B0AE152F-A5D2-2F32-A363-DA5CFD8B2E5F}"/>
          </ac:spMkLst>
        </pc:spChg>
        <pc:spChg chg="add mod">
          <ac:chgData name="Matthieu De Mari" userId="dfb708c9-d8dc-439f-9a3b-c772bf4a311c" providerId="ADAL" clId="{1FE71F4D-2AFD-4838-AD3C-62D890D2AB41}" dt="2023-01-31T01:48:58.010" v="28361" actId="14100"/>
          <ac:spMkLst>
            <pc:docMk/>
            <pc:sldMk cId="2917244812" sldId="730"/>
            <ac:spMk id="6" creationId="{B7300AEE-B87D-92CD-573C-0DB497EC91C4}"/>
          </ac:spMkLst>
        </pc:spChg>
        <pc:spChg chg="add mod ord">
          <ac:chgData name="Matthieu De Mari" userId="dfb708c9-d8dc-439f-9a3b-c772bf4a311c" providerId="ADAL" clId="{1FE71F4D-2AFD-4838-AD3C-62D890D2AB41}" dt="2023-01-31T01:49:21.717" v="28387" actId="1036"/>
          <ac:spMkLst>
            <pc:docMk/>
            <pc:sldMk cId="2917244812" sldId="730"/>
            <ac:spMk id="7" creationId="{8C54CF5F-0B8F-01F8-62E1-B65AB5663091}"/>
          </ac:spMkLst>
        </pc:spChg>
        <pc:spChg chg="mod">
          <ac:chgData name="Matthieu De Mari" userId="dfb708c9-d8dc-439f-9a3b-c772bf4a311c" providerId="ADAL" clId="{1FE71F4D-2AFD-4838-AD3C-62D890D2AB41}" dt="2023-01-31T01:48:47.598" v="28357" actId="14100"/>
          <ac:spMkLst>
            <pc:docMk/>
            <pc:sldMk cId="2917244812" sldId="730"/>
            <ac:spMk id="12" creationId="{F707593F-467E-CADC-317F-563EB18D6C9F}"/>
          </ac:spMkLst>
        </pc:spChg>
        <pc:spChg chg="mod">
          <ac:chgData name="Matthieu De Mari" userId="dfb708c9-d8dc-439f-9a3b-c772bf4a311c" providerId="ADAL" clId="{1FE71F4D-2AFD-4838-AD3C-62D890D2AB41}" dt="2023-01-31T01:49:02.780" v="28363" actId="14100"/>
          <ac:spMkLst>
            <pc:docMk/>
            <pc:sldMk cId="2917244812" sldId="730"/>
            <ac:spMk id="13" creationId="{AA52DC33-4EDE-1892-E960-3AB7D3DA672B}"/>
          </ac:spMkLst>
        </pc:spChg>
        <pc:picChg chg="add mod ord">
          <ac:chgData name="Matthieu De Mari" userId="dfb708c9-d8dc-439f-9a3b-c772bf4a311c" providerId="ADAL" clId="{1FE71F4D-2AFD-4838-AD3C-62D890D2AB41}" dt="2023-01-31T01:48:36.824" v="28354" actId="1076"/>
          <ac:picMkLst>
            <pc:docMk/>
            <pc:sldMk cId="2917244812" sldId="730"/>
            <ac:picMk id="5" creationId="{552C6F3E-8A60-8054-961F-7C6AEB35BDD9}"/>
          </ac:picMkLst>
        </pc:picChg>
        <pc:picChg chg="del">
          <ac:chgData name="Matthieu De Mari" userId="dfb708c9-d8dc-439f-9a3b-c772bf4a311c" providerId="ADAL" clId="{1FE71F4D-2AFD-4838-AD3C-62D890D2AB41}" dt="2023-01-31T01:48:16.466" v="28340" actId="478"/>
          <ac:picMkLst>
            <pc:docMk/>
            <pc:sldMk cId="2917244812" sldId="730"/>
            <ac:picMk id="11" creationId="{7A6996B0-8B63-4DA5-4985-91EDFA875049}"/>
          </ac:picMkLst>
        </pc:picChg>
      </pc:sldChg>
      <pc:sldChg chg="addSp delSp modSp add mod">
        <pc:chgData name="Matthieu De Mari" userId="dfb708c9-d8dc-439f-9a3b-c772bf4a311c" providerId="ADAL" clId="{1FE71F4D-2AFD-4838-AD3C-62D890D2AB41}" dt="2023-01-31T01:49:57.640" v="28389" actId="1076"/>
        <pc:sldMkLst>
          <pc:docMk/>
          <pc:sldMk cId="120187793" sldId="731"/>
        </pc:sldMkLst>
        <pc:spChg chg="mod">
          <ac:chgData name="Matthieu De Mari" userId="dfb708c9-d8dc-439f-9a3b-c772bf4a311c" providerId="ADAL" clId="{1FE71F4D-2AFD-4838-AD3C-62D890D2AB41}" dt="2023-01-31T01:47:02.341" v="28286"/>
          <ac:spMkLst>
            <pc:docMk/>
            <pc:sldMk cId="120187793" sldId="731"/>
            <ac:spMk id="2" creationId="{28C45DD1-7D03-DF5A-B422-D9D0C471A438}"/>
          </ac:spMkLst>
        </pc:spChg>
        <pc:spChg chg="mod">
          <ac:chgData name="Matthieu De Mari" userId="dfb708c9-d8dc-439f-9a3b-c772bf4a311c" providerId="ADAL" clId="{1FE71F4D-2AFD-4838-AD3C-62D890D2AB41}" dt="2023-01-31T01:47:11.356" v="28315" actId="20577"/>
          <ac:spMkLst>
            <pc:docMk/>
            <pc:sldMk cId="120187793" sldId="731"/>
            <ac:spMk id="7" creationId="{CBB9B56B-0BC7-D8EF-7A43-861F4131A530}"/>
          </ac:spMkLst>
        </pc:spChg>
        <pc:picChg chg="add mod">
          <ac:chgData name="Matthieu De Mari" userId="dfb708c9-d8dc-439f-9a3b-c772bf4a311c" providerId="ADAL" clId="{1FE71F4D-2AFD-4838-AD3C-62D890D2AB41}" dt="2023-01-31T01:49:57.640" v="28389" actId="1076"/>
          <ac:picMkLst>
            <pc:docMk/>
            <pc:sldMk cId="120187793" sldId="731"/>
            <ac:picMk id="4" creationId="{CFFC4753-88DB-D5E7-72B5-D6C7BBDCA8DE}"/>
          </ac:picMkLst>
        </pc:picChg>
        <pc:picChg chg="del">
          <ac:chgData name="Matthieu De Mari" userId="dfb708c9-d8dc-439f-9a3b-c772bf4a311c" providerId="ADAL" clId="{1FE71F4D-2AFD-4838-AD3C-62D890D2AB41}" dt="2023-01-31T01:47:12.993" v="28316" actId="478"/>
          <ac:picMkLst>
            <pc:docMk/>
            <pc:sldMk cId="120187793" sldId="731"/>
            <ac:picMk id="9" creationId="{6CBFC68F-5339-51E4-BFD3-86304D32F84F}"/>
          </ac:picMkLst>
        </pc:picChg>
      </pc:sldChg>
      <pc:sldChg chg="delSp modSp add mod">
        <pc:chgData name="Matthieu De Mari" userId="dfb708c9-d8dc-439f-9a3b-c772bf4a311c" providerId="ADAL" clId="{1FE71F4D-2AFD-4838-AD3C-62D890D2AB41}" dt="2023-01-31T01:55:03.156" v="28740" actId="20577"/>
        <pc:sldMkLst>
          <pc:docMk/>
          <pc:sldMk cId="2296605209" sldId="732"/>
        </pc:sldMkLst>
        <pc:spChg chg="mod">
          <ac:chgData name="Matthieu De Mari" userId="dfb708c9-d8dc-439f-9a3b-c772bf4a311c" providerId="ADAL" clId="{1FE71F4D-2AFD-4838-AD3C-62D890D2AB41}" dt="2023-01-31T01:55:03.156" v="28740" actId="20577"/>
          <ac:spMkLst>
            <pc:docMk/>
            <pc:sldMk cId="2296605209" sldId="732"/>
            <ac:spMk id="7" creationId="{CBB9B56B-0BC7-D8EF-7A43-861F4131A530}"/>
          </ac:spMkLst>
        </pc:spChg>
        <pc:picChg chg="del">
          <ac:chgData name="Matthieu De Mari" userId="dfb708c9-d8dc-439f-9a3b-c772bf4a311c" providerId="ADAL" clId="{1FE71F4D-2AFD-4838-AD3C-62D890D2AB41}" dt="2023-01-31T01:50:01.211" v="28391" actId="478"/>
          <ac:picMkLst>
            <pc:docMk/>
            <pc:sldMk cId="2296605209" sldId="732"/>
            <ac:picMk id="4" creationId="{CFFC4753-88DB-D5E7-72B5-D6C7BBDCA8DE}"/>
          </ac:picMkLst>
        </pc:picChg>
      </pc:sldChg>
      <pc:sldChg chg="addSp delSp modSp add mod">
        <pc:chgData name="Matthieu De Mari" userId="dfb708c9-d8dc-439f-9a3b-c772bf4a311c" providerId="ADAL" clId="{1FE71F4D-2AFD-4838-AD3C-62D890D2AB41}" dt="2023-01-31T01:55:37.526" v="28753" actId="1076"/>
        <pc:sldMkLst>
          <pc:docMk/>
          <pc:sldMk cId="3236866676" sldId="733"/>
        </pc:sldMkLst>
        <pc:spChg chg="add del mod">
          <ac:chgData name="Matthieu De Mari" userId="dfb708c9-d8dc-439f-9a3b-c772bf4a311c" providerId="ADAL" clId="{1FE71F4D-2AFD-4838-AD3C-62D890D2AB41}" dt="2023-01-31T01:55:09.545" v="28743" actId="478"/>
          <ac:spMkLst>
            <pc:docMk/>
            <pc:sldMk cId="3236866676" sldId="733"/>
            <ac:spMk id="4" creationId="{481C030F-335E-2639-018C-078C695756BA}"/>
          </ac:spMkLst>
        </pc:spChg>
        <pc:spChg chg="del">
          <ac:chgData name="Matthieu De Mari" userId="dfb708c9-d8dc-439f-9a3b-c772bf4a311c" providerId="ADAL" clId="{1FE71F4D-2AFD-4838-AD3C-62D890D2AB41}" dt="2023-01-31T01:55:08.534" v="28742" actId="478"/>
          <ac:spMkLst>
            <pc:docMk/>
            <pc:sldMk cId="3236866676" sldId="733"/>
            <ac:spMk id="7" creationId="{CBB9B56B-0BC7-D8EF-7A43-861F4131A530}"/>
          </ac:spMkLst>
        </pc:spChg>
        <pc:picChg chg="add mod">
          <ac:chgData name="Matthieu De Mari" userId="dfb708c9-d8dc-439f-9a3b-c772bf4a311c" providerId="ADAL" clId="{1FE71F4D-2AFD-4838-AD3C-62D890D2AB41}" dt="2023-01-31T01:55:22.582" v="28750" actId="14100"/>
          <ac:picMkLst>
            <pc:docMk/>
            <pc:sldMk cId="3236866676" sldId="733"/>
            <ac:picMk id="6" creationId="{D1C6C554-AA10-0882-6CD7-815724E15B57}"/>
          </ac:picMkLst>
        </pc:picChg>
        <pc:picChg chg="add mod">
          <ac:chgData name="Matthieu De Mari" userId="dfb708c9-d8dc-439f-9a3b-c772bf4a311c" providerId="ADAL" clId="{1FE71F4D-2AFD-4838-AD3C-62D890D2AB41}" dt="2023-01-31T01:55:37.526" v="28753" actId="1076"/>
          <ac:picMkLst>
            <pc:docMk/>
            <pc:sldMk cId="3236866676" sldId="733"/>
            <ac:picMk id="9" creationId="{1720A2D3-6A97-9D96-8533-6DCA4E211F9C}"/>
          </ac:picMkLst>
        </pc:picChg>
      </pc:sldChg>
      <pc:sldChg chg="addSp delSp modSp add mod">
        <pc:chgData name="Matthieu De Mari" userId="dfb708c9-d8dc-439f-9a3b-c772bf4a311c" providerId="ADAL" clId="{1FE71F4D-2AFD-4838-AD3C-62D890D2AB41}" dt="2023-01-31T01:57:59.956" v="28759" actId="1076"/>
        <pc:sldMkLst>
          <pc:docMk/>
          <pc:sldMk cId="2129779940" sldId="734"/>
        </pc:sldMkLst>
        <pc:picChg chg="add mod">
          <ac:chgData name="Matthieu De Mari" userId="dfb708c9-d8dc-439f-9a3b-c772bf4a311c" providerId="ADAL" clId="{1FE71F4D-2AFD-4838-AD3C-62D890D2AB41}" dt="2023-01-31T01:57:59.956" v="28759" actId="1076"/>
          <ac:picMkLst>
            <pc:docMk/>
            <pc:sldMk cId="2129779940" sldId="734"/>
            <ac:picMk id="4" creationId="{234A7593-30BB-AB44-2C9E-C63411835801}"/>
          </ac:picMkLst>
        </pc:picChg>
        <pc:picChg chg="del">
          <ac:chgData name="Matthieu De Mari" userId="dfb708c9-d8dc-439f-9a3b-c772bf4a311c" providerId="ADAL" clId="{1FE71F4D-2AFD-4838-AD3C-62D890D2AB41}" dt="2023-01-31T01:57:53.413" v="28755" actId="478"/>
          <ac:picMkLst>
            <pc:docMk/>
            <pc:sldMk cId="2129779940" sldId="734"/>
            <ac:picMk id="6" creationId="{D1C6C554-AA10-0882-6CD7-815724E15B57}"/>
          </ac:picMkLst>
        </pc:picChg>
        <pc:picChg chg="del">
          <ac:chgData name="Matthieu De Mari" userId="dfb708c9-d8dc-439f-9a3b-c772bf4a311c" providerId="ADAL" clId="{1FE71F4D-2AFD-4838-AD3C-62D890D2AB41}" dt="2023-01-31T01:57:55.123" v="28756" actId="478"/>
          <ac:picMkLst>
            <pc:docMk/>
            <pc:sldMk cId="2129779940" sldId="734"/>
            <ac:picMk id="9" creationId="{1720A2D3-6A97-9D96-8533-6DCA4E211F9C}"/>
          </ac:picMkLst>
        </pc:picChg>
      </pc:sldChg>
    </pc:docChg>
  </pc:docChgLst>
  <pc:docChgLst>
    <pc:chgData name="Matthieu De Mari" userId="dfb708c9-d8dc-439f-9a3b-c772bf4a311c" providerId="ADAL" clId="{546D5FF6-7DB7-404F-BA64-30B02D8512C5}"/>
    <pc:docChg chg="undo custSel addSld delSld modSld sldOrd addSection modSection">
      <pc:chgData name="Matthieu De Mari" userId="dfb708c9-d8dc-439f-9a3b-c772bf4a311c" providerId="ADAL" clId="{546D5FF6-7DB7-404F-BA64-30B02D8512C5}" dt="2024-01-29T06:19:34.017" v="2476" actId="20577"/>
      <pc:docMkLst>
        <pc:docMk/>
      </pc:docMkLst>
      <pc:sldChg chg="modSp mod">
        <pc:chgData name="Matthieu De Mari" userId="dfb708c9-d8dc-439f-9a3b-c772bf4a311c" providerId="ADAL" clId="{546D5FF6-7DB7-404F-BA64-30B02D8512C5}" dt="2024-01-26T01:23:37.719" v="1619" actId="207"/>
        <pc:sldMkLst>
          <pc:docMk/>
          <pc:sldMk cId="3442501962" sldId="257"/>
        </pc:sldMkLst>
        <pc:spChg chg="mod">
          <ac:chgData name="Matthieu De Mari" userId="dfb708c9-d8dc-439f-9a3b-c772bf4a311c" providerId="ADAL" clId="{546D5FF6-7DB7-404F-BA64-30B02D8512C5}" dt="2024-01-26T01:23:37.719" v="1619" actId="207"/>
          <ac:spMkLst>
            <pc:docMk/>
            <pc:sldMk cId="3442501962" sldId="257"/>
            <ac:spMk id="3" creationId="{35995840-A9D9-479A-A34F-EA7DC229D38E}"/>
          </ac:spMkLst>
        </pc:spChg>
      </pc:sldChg>
      <pc:sldChg chg="modSp mod">
        <pc:chgData name="Matthieu De Mari" userId="dfb708c9-d8dc-439f-9a3b-c772bf4a311c" providerId="ADAL" clId="{546D5FF6-7DB7-404F-BA64-30B02D8512C5}" dt="2024-01-26T01:23:41.937" v="1620" actId="207"/>
        <pc:sldMkLst>
          <pc:docMk/>
          <pc:sldMk cId="29040365" sldId="586"/>
        </pc:sldMkLst>
        <pc:spChg chg="mod">
          <ac:chgData name="Matthieu De Mari" userId="dfb708c9-d8dc-439f-9a3b-c772bf4a311c" providerId="ADAL" clId="{546D5FF6-7DB7-404F-BA64-30B02D8512C5}" dt="2024-01-26T01:23:41.937" v="1620" actId="207"/>
          <ac:spMkLst>
            <pc:docMk/>
            <pc:sldMk cId="29040365" sldId="586"/>
            <ac:spMk id="3" creationId="{35995840-A9D9-479A-A34F-EA7DC229D38E}"/>
          </ac:spMkLst>
        </pc:spChg>
      </pc:sldChg>
      <pc:sldChg chg="modSp mod">
        <pc:chgData name="Matthieu De Mari" userId="dfb708c9-d8dc-439f-9a3b-c772bf4a311c" providerId="ADAL" clId="{546D5FF6-7DB7-404F-BA64-30B02D8512C5}" dt="2024-01-26T01:38:45.651" v="1762"/>
        <pc:sldMkLst>
          <pc:docMk/>
          <pc:sldMk cId="4096717383" sldId="587"/>
        </pc:sldMkLst>
        <pc:spChg chg="mod">
          <ac:chgData name="Matthieu De Mari" userId="dfb708c9-d8dc-439f-9a3b-c772bf4a311c" providerId="ADAL" clId="{546D5FF6-7DB7-404F-BA64-30B02D8512C5}" dt="2024-01-26T01:38:45.651" v="1762"/>
          <ac:spMkLst>
            <pc:docMk/>
            <pc:sldMk cId="4096717383" sldId="587"/>
            <ac:spMk id="3" creationId="{35995840-A9D9-479A-A34F-EA7DC229D38E}"/>
          </ac:spMkLst>
        </pc:spChg>
      </pc:sldChg>
      <pc:sldChg chg="modSp mod">
        <pc:chgData name="Matthieu De Mari" userId="dfb708c9-d8dc-439f-9a3b-c772bf4a311c" providerId="ADAL" clId="{546D5FF6-7DB7-404F-BA64-30B02D8512C5}" dt="2024-01-29T04:45:58.292" v="1769" actId="20577"/>
        <pc:sldMkLst>
          <pc:docMk/>
          <pc:sldMk cId="1259418059" sldId="597"/>
        </pc:sldMkLst>
        <pc:spChg chg="mod">
          <ac:chgData name="Matthieu De Mari" userId="dfb708c9-d8dc-439f-9a3b-c772bf4a311c" providerId="ADAL" clId="{546D5FF6-7DB7-404F-BA64-30B02D8512C5}" dt="2024-01-29T04:45:58.292" v="1769" actId="20577"/>
          <ac:spMkLst>
            <pc:docMk/>
            <pc:sldMk cId="1259418059" sldId="597"/>
            <ac:spMk id="2" creationId="{C4004E3A-23DD-CF64-9047-E77A146CF80A}"/>
          </ac:spMkLst>
        </pc:spChg>
        <pc:spChg chg="mod">
          <ac:chgData name="Matthieu De Mari" userId="dfb708c9-d8dc-439f-9a3b-c772bf4a311c" providerId="ADAL" clId="{546D5FF6-7DB7-404F-BA64-30B02D8512C5}" dt="2024-01-21T09:03:05.040" v="3" actId="20577"/>
          <ac:spMkLst>
            <pc:docMk/>
            <pc:sldMk cId="1259418059" sldId="597"/>
            <ac:spMk id="3" creationId="{1FB8F0BB-489A-5ED4-5B94-4E425ACF1A13}"/>
          </ac:spMkLst>
        </pc:spChg>
      </pc:sldChg>
      <pc:sldChg chg="modSp mod">
        <pc:chgData name="Matthieu De Mari" userId="dfb708c9-d8dc-439f-9a3b-c772bf4a311c" providerId="ADAL" clId="{546D5FF6-7DB7-404F-BA64-30B02D8512C5}" dt="2024-01-21T09:16:43.596" v="711" actId="403"/>
        <pc:sldMkLst>
          <pc:docMk/>
          <pc:sldMk cId="3293608690" sldId="598"/>
        </pc:sldMkLst>
        <pc:spChg chg="mod">
          <ac:chgData name="Matthieu De Mari" userId="dfb708c9-d8dc-439f-9a3b-c772bf4a311c" providerId="ADAL" clId="{546D5FF6-7DB7-404F-BA64-30B02D8512C5}" dt="2024-01-21T09:16:43.596" v="711" actId="403"/>
          <ac:spMkLst>
            <pc:docMk/>
            <pc:sldMk cId="3293608690" sldId="598"/>
            <ac:spMk id="3" creationId="{9414D856-CCB6-9C34-899E-47E2CC181A18}"/>
          </ac:spMkLst>
        </pc:spChg>
        <pc:spChg chg="mod">
          <ac:chgData name="Matthieu De Mari" userId="dfb708c9-d8dc-439f-9a3b-c772bf4a311c" providerId="ADAL" clId="{546D5FF6-7DB7-404F-BA64-30B02D8512C5}" dt="2024-01-21T09:16:37.631" v="709" actId="27636"/>
          <ac:spMkLst>
            <pc:docMk/>
            <pc:sldMk cId="3293608690" sldId="598"/>
            <ac:spMk id="4" creationId="{2A14B826-76A1-4C74-2CF3-31C48D1B320E}"/>
          </ac:spMkLst>
        </pc:spChg>
      </pc:sldChg>
      <pc:sldChg chg="modSp mod">
        <pc:chgData name="Matthieu De Mari" userId="dfb708c9-d8dc-439f-9a3b-c772bf4a311c" providerId="ADAL" clId="{546D5FF6-7DB7-404F-BA64-30B02D8512C5}" dt="2024-01-29T04:46:02.149" v="1770"/>
        <pc:sldMkLst>
          <pc:docMk/>
          <pc:sldMk cId="897058542" sldId="675"/>
        </pc:sldMkLst>
        <pc:spChg chg="mod">
          <ac:chgData name="Matthieu De Mari" userId="dfb708c9-d8dc-439f-9a3b-c772bf4a311c" providerId="ADAL" clId="{546D5FF6-7DB7-404F-BA64-30B02D8512C5}" dt="2024-01-29T04:46:02.149" v="1770"/>
          <ac:spMkLst>
            <pc:docMk/>
            <pc:sldMk cId="897058542" sldId="675"/>
            <ac:spMk id="2" creationId="{374F47DA-32AE-D8A2-4BF3-9F1F7DA67F13}"/>
          </ac:spMkLst>
        </pc:spChg>
        <pc:spChg chg="mod">
          <ac:chgData name="Matthieu De Mari" userId="dfb708c9-d8dc-439f-9a3b-c772bf4a311c" providerId="ADAL" clId="{546D5FF6-7DB7-404F-BA64-30B02D8512C5}" dt="2024-01-21T09:03:27.504" v="54" actId="20577"/>
          <ac:spMkLst>
            <pc:docMk/>
            <pc:sldMk cId="897058542" sldId="675"/>
            <ac:spMk id="3" creationId="{79BE038E-B3F3-E503-09A3-C905DA4ED3E1}"/>
          </ac:spMkLst>
        </pc:spChg>
      </pc:sldChg>
      <pc:sldChg chg="modSp mod">
        <pc:chgData name="Matthieu De Mari" userId="dfb708c9-d8dc-439f-9a3b-c772bf4a311c" providerId="ADAL" clId="{546D5FF6-7DB7-404F-BA64-30B02D8512C5}" dt="2024-01-29T04:49:57.655" v="2040" actId="313"/>
        <pc:sldMkLst>
          <pc:docMk/>
          <pc:sldMk cId="1835649016" sldId="676"/>
        </pc:sldMkLst>
        <pc:spChg chg="mod">
          <ac:chgData name="Matthieu De Mari" userId="dfb708c9-d8dc-439f-9a3b-c772bf4a311c" providerId="ADAL" clId="{546D5FF6-7DB7-404F-BA64-30B02D8512C5}" dt="2024-01-29T04:46:05.432" v="1771"/>
          <ac:spMkLst>
            <pc:docMk/>
            <pc:sldMk cId="1835649016" sldId="676"/>
            <ac:spMk id="4" creationId="{C1A3FD9E-C66E-E4EA-CCCF-F0A7D04DC311}"/>
          </ac:spMkLst>
        </pc:spChg>
        <pc:spChg chg="mod">
          <ac:chgData name="Matthieu De Mari" userId="dfb708c9-d8dc-439f-9a3b-c772bf4a311c" providerId="ADAL" clId="{546D5FF6-7DB7-404F-BA64-30B02D8512C5}" dt="2024-01-29T04:49:49.599" v="2036" actId="20577"/>
          <ac:spMkLst>
            <pc:docMk/>
            <pc:sldMk cId="1835649016" sldId="676"/>
            <ac:spMk id="5" creationId="{9B96C5E7-61E6-9340-C448-F95002A2315C}"/>
          </ac:spMkLst>
        </pc:spChg>
        <pc:spChg chg="mod">
          <ac:chgData name="Matthieu De Mari" userId="dfb708c9-d8dc-439f-9a3b-c772bf4a311c" providerId="ADAL" clId="{546D5FF6-7DB7-404F-BA64-30B02D8512C5}" dt="2024-01-29T04:49:57.655" v="2040" actId="313"/>
          <ac:spMkLst>
            <pc:docMk/>
            <pc:sldMk cId="1835649016" sldId="676"/>
            <ac:spMk id="11" creationId="{501E66A8-75AB-D7EF-35FB-458890B7FD93}"/>
          </ac:spMkLst>
        </pc:spChg>
      </pc:sldChg>
      <pc:sldChg chg="modSp mod">
        <pc:chgData name="Matthieu De Mari" userId="dfb708c9-d8dc-439f-9a3b-c772bf4a311c" providerId="ADAL" clId="{546D5FF6-7DB7-404F-BA64-30B02D8512C5}" dt="2024-01-29T04:46:07.795" v="1772"/>
        <pc:sldMkLst>
          <pc:docMk/>
          <pc:sldMk cId="3884541142" sldId="677"/>
        </pc:sldMkLst>
        <pc:spChg chg="mod">
          <ac:chgData name="Matthieu De Mari" userId="dfb708c9-d8dc-439f-9a3b-c772bf4a311c" providerId="ADAL" clId="{546D5FF6-7DB7-404F-BA64-30B02D8512C5}" dt="2024-01-29T04:46:07.795" v="1772"/>
          <ac:spMkLst>
            <pc:docMk/>
            <pc:sldMk cId="3884541142" sldId="677"/>
            <ac:spMk id="4" creationId="{C1A3FD9E-C66E-E4EA-CCCF-F0A7D04DC311}"/>
          </ac:spMkLst>
        </pc:spChg>
        <pc:spChg chg="mod">
          <ac:chgData name="Matthieu De Mari" userId="dfb708c9-d8dc-439f-9a3b-c772bf4a311c" providerId="ADAL" clId="{546D5FF6-7DB7-404F-BA64-30B02D8512C5}" dt="2024-01-21T09:03:53.429" v="58" actId="113"/>
          <ac:spMkLst>
            <pc:docMk/>
            <pc:sldMk cId="3884541142" sldId="677"/>
            <ac:spMk id="5" creationId="{9B96C5E7-61E6-9340-C448-F95002A2315C}"/>
          </ac:spMkLst>
        </pc:spChg>
      </pc:sldChg>
      <pc:sldChg chg="modSp mod">
        <pc:chgData name="Matthieu De Mari" userId="dfb708c9-d8dc-439f-9a3b-c772bf4a311c" providerId="ADAL" clId="{546D5FF6-7DB7-404F-BA64-30B02D8512C5}" dt="2024-01-29T04:46:11.371" v="1773"/>
        <pc:sldMkLst>
          <pc:docMk/>
          <pc:sldMk cId="2352100971" sldId="678"/>
        </pc:sldMkLst>
        <pc:spChg chg="mod">
          <ac:chgData name="Matthieu De Mari" userId="dfb708c9-d8dc-439f-9a3b-c772bf4a311c" providerId="ADAL" clId="{546D5FF6-7DB7-404F-BA64-30B02D8512C5}" dt="2024-01-29T04:46:11.371" v="1773"/>
          <ac:spMkLst>
            <pc:docMk/>
            <pc:sldMk cId="2352100971" sldId="678"/>
            <ac:spMk id="4" creationId="{C1A3FD9E-C66E-E4EA-CCCF-F0A7D04DC311}"/>
          </ac:spMkLst>
        </pc:spChg>
        <pc:spChg chg="mod">
          <ac:chgData name="Matthieu De Mari" userId="dfb708c9-d8dc-439f-9a3b-c772bf4a311c" providerId="ADAL" clId="{546D5FF6-7DB7-404F-BA64-30B02D8512C5}" dt="2024-01-21T09:04:28.109" v="95" actId="20577"/>
          <ac:spMkLst>
            <pc:docMk/>
            <pc:sldMk cId="2352100971" sldId="678"/>
            <ac:spMk id="5" creationId="{9B96C5E7-61E6-9340-C448-F95002A2315C}"/>
          </ac:spMkLst>
        </pc:spChg>
      </pc:sldChg>
      <pc:sldChg chg="modSp mod">
        <pc:chgData name="Matthieu De Mari" userId="dfb708c9-d8dc-439f-9a3b-c772bf4a311c" providerId="ADAL" clId="{546D5FF6-7DB7-404F-BA64-30B02D8512C5}" dt="2024-01-29T04:46:14.637" v="1774"/>
        <pc:sldMkLst>
          <pc:docMk/>
          <pc:sldMk cId="2981861631" sldId="679"/>
        </pc:sldMkLst>
        <pc:spChg chg="mod">
          <ac:chgData name="Matthieu De Mari" userId="dfb708c9-d8dc-439f-9a3b-c772bf4a311c" providerId="ADAL" clId="{546D5FF6-7DB7-404F-BA64-30B02D8512C5}" dt="2024-01-29T04:46:14.637" v="1774"/>
          <ac:spMkLst>
            <pc:docMk/>
            <pc:sldMk cId="2981861631" sldId="679"/>
            <ac:spMk id="4" creationId="{C1A3FD9E-C66E-E4EA-CCCF-F0A7D04DC311}"/>
          </ac:spMkLst>
        </pc:spChg>
        <pc:spChg chg="mod">
          <ac:chgData name="Matthieu De Mari" userId="dfb708c9-d8dc-439f-9a3b-c772bf4a311c" providerId="ADAL" clId="{546D5FF6-7DB7-404F-BA64-30B02D8512C5}" dt="2024-01-21T09:05:39.841" v="135" actId="113"/>
          <ac:spMkLst>
            <pc:docMk/>
            <pc:sldMk cId="2981861631" sldId="679"/>
            <ac:spMk id="5" creationId="{9B96C5E7-61E6-9340-C448-F95002A2315C}"/>
          </ac:spMkLst>
        </pc:spChg>
      </pc:sldChg>
      <pc:sldChg chg="modSp mod">
        <pc:chgData name="Matthieu De Mari" userId="dfb708c9-d8dc-439f-9a3b-c772bf4a311c" providerId="ADAL" clId="{546D5FF6-7DB7-404F-BA64-30B02D8512C5}" dt="2024-01-29T04:46:19.883" v="1776"/>
        <pc:sldMkLst>
          <pc:docMk/>
          <pc:sldMk cId="553405563" sldId="681"/>
        </pc:sldMkLst>
        <pc:spChg chg="mod">
          <ac:chgData name="Matthieu De Mari" userId="dfb708c9-d8dc-439f-9a3b-c772bf4a311c" providerId="ADAL" clId="{546D5FF6-7DB7-404F-BA64-30B02D8512C5}" dt="2024-01-29T04:46:19.883" v="1776"/>
          <ac:spMkLst>
            <pc:docMk/>
            <pc:sldMk cId="553405563" sldId="681"/>
            <ac:spMk id="4" creationId="{C1A3FD9E-C66E-E4EA-CCCF-F0A7D04DC311}"/>
          </ac:spMkLst>
        </pc:spChg>
        <pc:spChg chg="mod">
          <ac:chgData name="Matthieu De Mari" userId="dfb708c9-d8dc-439f-9a3b-c772bf4a311c" providerId="ADAL" clId="{546D5FF6-7DB7-404F-BA64-30B02D8512C5}" dt="2024-01-21T09:06:52.371" v="165" actId="20577"/>
          <ac:spMkLst>
            <pc:docMk/>
            <pc:sldMk cId="553405563" sldId="681"/>
            <ac:spMk id="5" creationId="{9B96C5E7-61E6-9340-C448-F95002A2315C}"/>
          </ac:spMkLst>
        </pc:spChg>
      </pc:sldChg>
      <pc:sldChg chg="modSp mod">
        <pc:chgData name="Matthieu De Mari" userId="dfb708c9-d8dc-439f-9a3b-c772bf4a311c" providerId="ADAL" clId="{546D5FF6-7DB7-404F-BA64-30B02D8512C5}" dt="2024-01-29T04:51:20.508" v="2065" actId="20577"/>
        <pc:sldMkLst>
          <pc:docMk/>
          <pc:sldMk cId="2842754368" sldId="683"/>
        </pc:sldMkLst>
        <pc:spChg chg="mod">
          <ac:chgData name="Matthieu De Mari" userId="dfb708c9-d8dc-439f-9a3b-c772bf4a311c" providerId="ADAL" clId="{546D5FF6-7DB7-404F-BA64-30B02D8512C5}" dt="2024-01-29T04:51:20.508" v="2065" actId="20577"/>
          <ac:spMkLst>
            <pc:docMk/>
            <pc:sldMk cId="2842754368" sldId="683"/>
            <ac:spMk id="3" creationId="{2A041A3D-657F-3F7B-EC53-EEC71F3F4D85}"/>
          </ac:spMkLst>
        </pc:spChg>
      </pc:sldChg>
      <pc:sldChg chg="modSp mod">
        <pc:chgData name="Matthieu De Mari" userId="dfb708c9-d8dc-439f-9a3b-c772bf4a311c" providerId="ADAL" clId="{546D5FF6-7DB7-404F-BA64-30B02D8512C5}" dt="2024-01-29T04:50:36.157" v="2044" actId="20577"/>
        <pc:sldMkLst>
          <pc:docMk/>
          <pc:sldMk cId="471935524" sldId="684"/>
        </pc:sldMkLst>
        <pc:spChg chg="mod">
          <ac:chgData name="Matthieu De Mari" userId="dfb708c9-d8dc-439f-9a3b-c772bf4a311c" providerId="ADAL" clId="{546D5FF6-7DB7-404F-BA64-30B02D8512C5}" dt="2024-01-29T04:46:16.932" v="1775"/>
          <ac:spMkLst>
            <pc:docMk/>
            <pc:sldMk cId="471935524" sldId="684"/>
            <ac:spMk id="4" creationId="{C1A3FD9E-C66E-E4EA-CCCF-F0A7D04DC311}"/>
          </ac:spMkLst>
        </pc:spChg>
        <pc:spChg chg="mod">
          <ac:chgData name="Matthieu De Mari" userId="dfb708c9-d8dc-439f-9a3b-c772bf4a311c" providerId="ADAL" clId="{546D5FF6-7DB7-404F-BA64-30B02D8512C5}" dt="2024-01-29T04:50:36.157" v="2044" actId="20577"/>
          <ac:spMkLst>
            <pc:docMk/>
            <pc:sldMk cId="471935524" sldId="684"/>
            <ac:spMk id="5" creationId="{9B96C5E7-61E6-9340-C448-F95002A2315C}"/>
          </ac:spMkLst>
        </pc:spChg>
      </pc:sldChg>
      <pc:sldChg chg="modSp add del mod ord">
        <pc:chgData name="Matthieu De Mari" userId="dfb708c9-d8dc-439f-9a3b-c772bf4a311c" providerId="ADAL" clId="{546D5FF6-7DB7-404F-BA64-30B02D8512C5}" dt="2024-01-21T09:09:50.101" v="238" actId="20577"/>
        <pc:sldMkLst>
          <pc:docMk/>
          <pc:sldMk cId="3379410033" sldId="690"/>
        </pc:sldMkLst>
        <pc:spChg chg="mod">
          <ac:chgData name="Matthieu De Mari" userId="dfb708c9-d8dc-439f-9a3b-c772bf4a311c" providerId="ADAL" clId="{546D5FF6-7DB7-404F-BA64-30B02D8512C5}" dt="2024-01-21T09:09:50.101" v="238" actId="20577"/>
          <ac:spMkLst>
            <pc:docMk/>
            <pc:sldMk cId="3379410033" sldId="690"/>
            <ac:spMk id="2" creationId="{F4B79242-6832-7632-6E7B-F88574E9CDBE}"/>
          </ac:spMkLst>
        </pc:spChg>
      </pc:sldChg>
      <pc:sldChg chg="modSp add del mod ord">
        <pc:chgData name="Matthieu De Mari" userId="dfb708c9-d8dc-439f-9a3b-c772bf4a311c" providerId="ADAL" clId="{546D5FF6-7DB7-404F-BA64-30B02D8512C5}" dt="2024-01-21T09:09:59.375" v="239"/>
        <pc:sldMkLst>
          <pc:docMk/>
          <pc:sldMk cId="3893661445" sldId="691"/>
        </pc:sldMkLst>
        <pc:spChg chg="mod">
          <ac:chgData name="Matthieu De Mari" userId="dfb708c9-d8dc-439f-9a3b-c772bf4a311c" providerId="ADAL" clId="{546D5FF6-7DB7-404F-BA64-30B02D8512C5}" dt="2024-01-21T09:09:59.375" v="239"/>
          <ac:spMkLst>
            <pc:docMk/>
            <pc:sldMk cId="3893661445" sldId="691"/>
            <ac:spMk id="2" creationId="{F4B79242-6832-7632-6E7B-F88574E9CDBE}"/>
          </ac:spMkLst>
        </pc:spChg>
      </pc:sldChg>
      <pc:sldChg chg="add del ord">
        <pc:chgData name="Matthieu De Mari" userId="dfb708c9-d8dc-439f-9a3b-c772bf4a311c" providerId="ADAL" clId="{546D5FF6-7DB7-404F-BA64-30B02D8512C5}" dt="2024-01-21T09:09:29.199" v="200"/>
        <pc:sldMkLst>
          <pc:docMk/>
          <pc:sldMk cId="1820192749" sldId="692"/>
        </pc:sldMkLst>
      </pc:sldChg>
      <pc:sldChg chg="modSp mod">
        <pc:chgData name="Matthieu De Mari" userId="dfb708c9-d8dc-439f-9a3b-c772bf4a311c" providerId="ADAL" clId="{546D5FF6-7DB7-404F-BA64-30B02D8512C5}" dt="2024-01-29T04:52:13.932" v="2072" actId="20577"/>
        <pc:sldMkLst>
          <pc:docMk/>
          <pc:sldMk cId="3510609202" sldId="693"/>
        </pc:sldMkLst>
        <pc:spChg chg="mod">
          <ac:chgData name="Matthieu De Mari" userId="dfb708c9-d8dc-439f-9a3b-c772bf4a311c" providerId="ADAL" clId="{546D5FF6-7DB7-404F-BA64-30B02D8512C5}" dt="2024-01-29T04:52:13.932" v="2072" actId="20577"/>
          <ac:spMkLst>
            <pc:docMk/>
            <pc:sldMk cId="3510609202" sldId="693"/>
            <ac:spMk id="5" creationId="{E6B4DA08-1C2E-00A3-E9D2-E8BC11BD6A19}"/>
          </ac:spMkLst>
        </pc:spChg>
      </pc:sldChg>
      <pc:sldChg chg="modSp">
        <pc:chgData name="Matthieu De Mari" userId="dfb708c9-d8dc-439f-9a3b-c772bf4a311c" providerId="ADAL" clId="{546D5FF6-7DB7-404F-BA64-30B02D8512C5}" dt="2024-01-26T01:25:51.149" v="1637" actId="20577"/>
        <pc:sldMkLst>
          <pc:docMk/>
          <pc:sldMk cId="3039662996" sldId="695"/>
        </pc:sldMkLst>
        <pc:spChg chg="mod">
          <ac:chgData name="Matthieu De Mari" userId="dfb708c9-d8dc-439f-9a3b-c772bf4a311c" providerId="ADAL" clId="{546D5FF6-7DB7-404F-BA64-30B02D8512C5}" dt="2024-01-26T01:25:51.149" v="1637" actId="20577"/>
          <ac:spMkLst>
            <pc:docMk/>
            <pc:sldMk cId="3039662996" sldId="695"/>
            <ac:spMk id="5" creationId="{E6B4DA08-1C2E-00A3-E9D2-E8BC11BD6A19}"/>
          </ac:spMkLst>
        </pc:spChg>
      </pc:sldChg>
      <pc:sldChg chg="modSp mod">
        <pc:chgData name="Matthieu De Mari" userId="dfb708c9-d8dc-439f-9a3b-c772bf4a311c" providerId="ADAL" clId="{546D5FF6-7DB7-404F-BA64-30B02D8512C5}" dt="2024-01-26T01:26:12.835" v="1658" actId="20577"/>
        <pc:sldMkLst>
          <pc:docMk/>
          <pc:sldMk cId="2185010345" sldId="696"/>
        </pc:sldMkLst>
        <pc:spChg chg="mod">
          <ac:chgData name="Matthieu De Mari" userId="dfb708c9-d8dc-439f-9a3b-c772bf4a311c" providerId="ADAL" clId="{546D5FF6-7DB7-404F-BA64-30B02D8512C5}" dt="2024-01-26T01:26:12.835" v="1658" actId="20577"/>
          <ac:spMkLst>
            <pc:docMk/>
            <pc:sldMk cId="2185010345" sldId="696"/>
            <ac:spMk id="5" creationId="{E6B4DA08-1C2E-00A3-E9D2-E8BC11BD6A19}"/>
          </ac:spMkLst>
        </pc:spChg>
      </pc:sldChg>
      <pc:sldChg chg="modSp mod">
        <pc:chgData name="Matthieu De Mari" userId="dfb708c9-d8dc-439f-9a3b-c772bf4a311c" providerId="ADAL" clId="{546D5FF6-7DB7-404F-BA64-30B02D8512C5}" dt="2024-01-26T01:26:33.802" v="1660" actId="20577"/>
        <pc:sldMkLst>
          <pc:docMk/>
          <pc:sldMk cId="1048734105" sldId="697"/>
        </pc:sldMkLst>
        <pc:spChg chg="mod">
          <ac:chgData name="Matthieu De Mari" userId="dfb708c9-d8dc-439f-9a3b-c772bf4a311c" providerId="ADAL" clId="{546D5FF6-7DB7-404F-BA64-30B02D8512C5}" dt="2024-01-26T01:26:33.802" v="1660" actId="20577"/>
          <ac:spMkLst>
            <pc:docMk/>
            <pc:sldMk cId="1048734105" sldId="697"/>
            <ac:spMk id="3" creationId="{89621934-46F7-A751-6294-3A08B84E863E}"/>
          </ac:spMkLst>
        </pc:spChg>
      </pc:sldChg>
      <pc:sldChg chg="addSp modSp mod modClrScheme chgLayout">
        <pc:chgData name="Matthieu De Mari" userId="dfb708c9-d8dc-439f-9a3b-c772bf4a311c" providerId="ADAL" clId="{546D5FF6-7DB7-404F-BA64-30B02D8512C5}" dt="2024-01-21T09:13:46.421" v="462" actId="20577"/>
        <pc:sldMkLst>
          <pc:docMk/>
          <pc:sldMk cId="1974998153" sldId="698"/>
        </pc:sldMkLst>
        <pc:spChg chg="mod ord">
          <ac:chgData name="Matthieu De Mari" userId="dfb708c9-d8dc-439f-9a3b-c772bf4a311c" providerId="ADAL" clId="{546D5FF6-7DB7-404F-BA64-30B02D8512C5}" dt="2024-01-21T09:13:16.109" v="442" actId="700"/>
          <ac:spMkLst>
            <pc:docMk/>
            <pc:sldMk cId="1974998153" sldId="698"/>
            <ac:spMk id="2" creationId="{F13B4B41-A564-2B18-4150-A0D0E8E57A30}"/>
          </ac:spMkLst>
        </pc:spChg>
        <pc:spChg chg="mod ord">
          <ac:chgData name="Matthieu De Mari" userId="dfb708c9-d8dc-439f-9a3b-c772bf4a311c" providerId="ADAL" clId="{546D5FF6-7DB7-404F-BA64-30B02D8512C5}" dt="2024-01-21T09:13:36.411" v="461" actId="27636"/>
          <ac:spMkLst>
            <pc:docMk/>
            <pc:sldMk cId="1974998153" sldId="698"/>
            <ac:spMk id="3" creationId="{89621934-46F7-A751-6294-3A08B84E863E}"/>
          </ac:spMkLst>
        </pc:spChg>
        <pc:spChg chg="add mod ord">
          <ac:chgData name="Matthieu De Mari" userId="dfb708c9-d8dc-439f-9a3b-c772bf4a311c" providerId="ADAL" clId="{546D5FF6-7DB7-404F-BA64-30B02D8512C5}" dt="2024-01-21T09:13:46.421" v="462" actId="20577"/>
          <ac:spMkLst>
            <pc:docMk/>
            <pc:sldMk cId="1974998153" sldId="698"/>
            <ac:spMk id="4" creationId="{3857F8E5-FEF7-1E3D-1ECE-663B577572ED}"/>
          </ac:spMkLst>
        </pc:spChg>
      </pc:sldChg>
      <pc:sldChg chg="modSp mod">
        <pc:chgData name="Matthieu De Mari" userId="dfb708c9-d8dc-439f-9a3b-c772bf4a311c" providerId="ADAL" clId="{546D5FF6-7DB7-404F-BA64-30B02D8512C5}" dt="2024-01-21T09:15:02.280" v="576" actId="20577"/>
        <pc:sldMkLst>
          <pc:docMk/>
          <pc:sldMk cId="2900435530" sldId="701"/>
        </pc:sldMkLst>
        <pc:spChg chg="mod">
          <ac:chgData name="Matthieu De Mari" userId="dfb708c9-d8dc-439f-9a3b-c772bf4a311c" providerId="ADAL" clId="{546D5FF6-7DB7-404F-BA64-30B02D8512C5}" dt="2024-01-21T09:15:02.280" v="576" actId="20577"/>
          <ac:spMkLst>
            <pc:docMk/>
            <pc:sldMk cId="2900435530" sldId="701"/>
            <ac:spMk id="3" creationId="{89621934-46F7-A751-6294-3A08B84E863E}"/>
          </ac:spMkLst>
        </pc:spChg>
      </pc:sldChg>
      <pc:sldChg chg="modSp mod">
        <pc:chgData name="Matthieu De Mari" userId="dfb708c9-d8dc-439f-9a3b-c772bf4a311c" providerId="ADAL" clId="{546D5FF6-7DB7-404F-BA64-30B02D8512C5}" dt="2024-01-21T09:16:00.213" v="700" actId="20577"/>
        <pc:sldMkLst>
          <pc:docMk/>
          <pc:sldMk cId="760391290" sldId="702"/>
        </pc:sldMkLst>
        <pc:spChg chg="mod">
          <ac:chgData name="Matthieu De Mari" userId="dfb708c9-d8dc-439f-9a3b-c772bf4a311c" providerId="ADAL" clId="{546D5FF6-7DB7-404F-BA64-30B02D8512C5}" dt="2024-01-21T09:16:00.213" v="700" actId="20577"/>
          <ac:spMkLst>
            <pc:docMk/>
            <pc:sldMk cId="760391290" sldId="702"/>
            <ac:spMk id="3" creationId="{89621934-46F7-A751-6294-3A08B84E863E}"/>
          </ac:spMkLst>
        </pc:spChg>
      </pc:sldChg>
      <pc:sldChg chg="modSp mod">
        <pc:chgData name="Matthieu De Mari" userId="dfb708c9-d8dc-439f-9a3b-c772bf4a311c" providerId="ADAL" clId="{546D5FF6-7DB7-404F-BA64-30B02D8512C5}" dt="2024-01-26T01:27:19.352" v="1662" actId="1076"/>
        <pc:sldMkLst>
          <pc:docMk/>
          <pc:sldMk cId="3621017340" sldId="705"/>
        </pc:sldMkLst>
        <pc:picChg chg="mod">
          <ac:chgData name="Matthieu De Mari" userId="dfb708c9-d8dc-439f-9a3b-c772bf4a311c" providerId="ADAL" clId="{546D5FF6-7DB7-404F-BA64-30B02D8512C5}" dt="2024-01-26T01:27:19.352" v="1662" actId="1076"/>
          <ac:picMkLst>
            <pc:docMk/>
            <pc:sldMk cId="3621017340" sldId="705"/>
            <ac:picMk id="4" creationId="{A4D323F2-8A59-261F-D2E8-51633769938A}"/>
          </ac:picMkLst>
        </pc:picChg>
      </pc:sldChg>
      <pc:sldChg chg="modSp mod">
        <pc:chgData name="Matthieu De Mari" userId="dfb708c9-d8dc-439f-9a3b-c772bf4a311c" providerId="ADAL" clId="{546D5FF6-7DB7-404F-BA64-30B02D8512C5}" dt="2024-01-29T05:51:56.672" v="2464" actId="1076"/>
        <pc:sldMkLst>
          <pc:docMk/>
          <pc:sldMk cId="3364363566" sldId="706"/>
        </pc:sldMkLst>
        <pc:spChg chg="mod">
          <ac:chgData name="Matthieu De Mari" userId="dfb708c9-d8dc-439f-9a3b-c772bf4a311c" providerId="ADAL" clId="{546D5FF6-7DB7-404F-BA64-30B02D8512C5}" dt="2024-01-21T09:17:18.798" v="723" actId="20577"/>
          <ac:spMkLst>
            <pc:docMk/>
            <pc:sldMk cId="3364363566" sldId="706"/>
            <ac:spMk id="12" creationId="{47E3949C-2F0C-1588-0CA7-59CDA6C0EC02}"/>
          </ac:spMkLst>
        </pc:spChg>
        <pc:spChg chg="mod">
          <ac:chgData name="Matthieu De Mari" userId="dfb708c9-d8dc-439f-9a3b-c772bf4a311c" providerId="ADAL" clId="{546D5FF6-7DB7-404F-BA64-30B02D8512C5}" dt="2024-01-29T05:51:56.672" v="2464" actId="1076"/>
          <ac:spMkLst>
            <pc:docMk/>
            <pc:sldMk cId="3364363566" sldId="706"/>
            <ac:spMk id="18" creationId="{DA6CDEF7-265B-19C0-1D38-52B2A6A7E01E}"/>
          </ac:spMkLst>
        </pc:spChg>
      </pc:sldChg>
      <pc:sldChg chg="modSp mod">
        <pc:chgData name="Matthieu De Mari" userId="dfb708c9-d8dc-439f-9a3b-c772bf4a311c" providerId="ADAL" clId="{546D5FF6-7DB7-404F-BA64-30B02D8512C5}" dt="2024-01-21T09:24:54.953" v="1046" actId="20577"/>
        <pc:sldMkLst>
          <pc:docMk/>
          <pc:sldMk cId="2839706738" sldId="707"/>
        </pc:sldMkLst>
        <pc:spChg chg="mod">
          <ac:chgData name="Matthieu De Mari" userId="dfb708c9-d8dc-439f-9a3b-c772bf4a311c" providerId="ADAL" clId="{546D5FF6-7DB7-404F-BA64-30B02D8512C5}" dt="2024-01-21T09:24:54.953" v="1046" actId="20577"/>
          <ac:spMkLst>
            <pc:docMk/>
            <pc:sldMk cId="2839706738" sldId="707"/>
            <ac:spMk id="3" creationId="{96FA9154-8357-5DC7-E5FE-55312619F8DE}"/>
          </ac:spMkLst>
        </pc:spChg>
      </pc:sldChg>
      <pc:sldChg chg="modSp mod">
        <pc:chgData name="Matthieu De Mari" userId="dfb708c9-d8dc-439f-9a3b-c772bf4a311c" providerId="ADAL" clId="{546D5FF6-7DB7-404F-BA64-30B02D8512C5}" dt="2024-01-21T09:17:48.772" v="731" actId="403"/>
        <pc:sldMkLst>
          <pc:docMk/>
          <pc:sldMk cId="886300301" sldId="708"/>
        </pc:sldMkLst>
        <pc:spChg chg="mod">
          <ac:chgData name="Matthieu De Mari" userId="dfb708c9-d8dc-439f-9a3b-c772bf4a311c" providerId="ADAL" clId="{546D5FF6-7DB7-404F-BA64-30B02D8512C5}" dt="2024-01-21T09:17:46.103" v="729" actId="403"/>
          <ac:spMkLst>
            <pc:docMk/>
            <pc:sldMk cId="886300301" sldId="708"/>
            <ac:spMk id="3" creationId="{9414D856-CCB6-9C34-899E-47E2CC181A18}"/>
          </ac:spMkLst>
        </pc:spChg>
        <pc:spChg chg="mod">
          <ac:chgData name="Matthieu De Mari" userId="dfb708c9-d8dc-439f-9a3b-c772bf4a311c" providerId="ADAL" clId="{546D5FF6-7DB7-404F-BA64-30B02D8512C5}" dt="2024-01-21T09:17:48.772" v="731" actId="403"/>
          <ac:spMkLst>
            <pc:docMk/>
            <pc:sldMk cId="886300301" sldId="708"/>
            <ac:spMk id="4" creationId="{2A14B826-76A1-4C74-2CF3-31C48D1B320E}"/>
          </ac:spMkLst>
        </pc:spChg>
      </pc:sldChg>
      <pc:sldChg chg="modSp mod">
        <pc:chgData name="Matthieu De Mari" userId="dfb708c9-d8dc-439f-9a3b-c772bf4a311c" providerId="ADAL" clId="{546D5FF6-7DB7-404F-BA64-30B02D8512C5}" dt="2024-01-29T05:58:34.872" v="2465" actId="1076"/>
        <pc:sldMkLst>
          <pc:docMk/>
          <pc:sldMk cId="1193678850" sldId="709"/>
        </pc:sldMkLst>
        <pc:spChg chg="mod">
          <ac:chgData name="Matthieu De Mari" userId="dfb708c9-d8dc-439f-9a3b-c772bf4a311c" providerId="ADAL" clId="{546D5FF6-7DB7-404F-BA64-30B02D8512C5}" dt="2024-01-29T05:58:34.872" v="2465" actId="1076"/>
          <ac:spMkLst>
            <pc:docMk/>
            <pc:sldMk cId="1193678850" sldId="709"/>
            <ac:spMk id="18" creationId="{DA6CDEF7-265B-19C0-1D38-52B2A6A7E01E}"/>
          </ac:spMkLst>
        </pc:spChg>
      </pc:sldChg>
      <pc:sldChg chg="addSp delSp modSp mod">
        <pc:chgData name="Matthieu De Mari" userId="dfb708c9-d8dc-439f-9a3b-c772bf4a311c" providerId="ADAL" clId="{546D5FF6-7DB7-404F-BA64-30B02D8512C5}" dt="2024-01-29T04:54:50.294" v="2073" actId="1076"/>
        <pc:sldMkLst>
          <pc:docMk/>
          <pc:sldMk cId="2174010932" sldId="710"/>
        </pc:sldMkLst>
        <pc:spChg chg="mod">
          <ac:chgData name="Matthieu De Mari" userId="dfb708c9-d8dc-439f-9a3b-c772bf4a311c" providerId="ADAL" clId="{546D5FF6-7DB7-404F-BA64-30B02D8512C5}" dt="2024-01-26T01:33:02.081" v="1717" actId="113"/>
          <ac:spMkLst>
            <pc:docMk/>
            <pc:sldMk cId="2174010932" sldId="710"/>
            <ac:spMk id="3" creationId="{9414D856-CCB6-9C34-899E-47E2CC181A18}"/>
          </ac:spMkLst>
        </pc:spChg>
        <pc:spChg chg="del mod">
          <ac:chgData name="Matthieu De Mari" userId="dfb708c9-d8dc-439f-9a3b-c772bf4a311c" providerId="ADAL" clId="{546D5FF6-7DB7-404F-BA64-30B02D8512C5}" dt="2024-01-26T01:33:13.920" v="1722" actId="478"/>
          <ac:spMkLst>
            <pc:docMk/>
            <pc:sldMk cId="2174010932" sldId="710"/>
            <ac:spMk id="4" creationId="{2A14B826-76A1-4C74-2CF3-31C48D1B320E}"/>
          </ac:spMkLst>
        </pc:spChg>
        <pc:spChg chg="add del mod">
          <ac:chgData name="Matthieu De Mari" userId="dfb708c9-d8dc-439f-9a3b-c772bf4a311c" providerId="ADAL" clId="{546D5FF6-7DB7-404F-BA64-30B02D8512C5}" dt="2024-01-26T01:33:15.049" v="1723" actId="478"/>
          <ac:spMkLst>
            <pc:docMk/>
            <pc:sldMk cId="2174010932" sldId="710"/>
            <ac:spMk id="6" creationId="{C0E8BC27-8447-0A17-6196-16E1A7415607}"/>
          </ac:spMkLst>
        </pc:spChg>
        <pc:picChg chg="add mod">
          <ac:chgData name="Matthieu De Mari" userId="dfb708c9-d8dc-439f-9a3b-c772bf4a311c" providerId="ADAL" clId="{546D5FF6-7DB7-404F-BA64-30B02D8512C5}" dt="2024-01-29T04:54:50.294" v="2073" actId="1076"/>
          <ac:picMkLst>
            <pc:docMk/>
            <pc:sldMk cId="2174010932" sldId="710"/>
            <ac:picMk id="7" creationId="{9B76F08F-03EE-2230-7FC9-C1A26A7308C5}"/>
          </ac:picMkLst>
        </pc:picChg>
      </pc:sldChg>
      <pc:sldChg chg="modSp mod">
        <pc:chgData name="Matthieu De Mari" userId="dfb708c9-d8dc-439f-9a3b-c772bf4a311c" providerId="ADAL" clId="{546D5FF6-7DB7-404F-BA64-30B02D8512C5}" dt="2024-01-26T01:36:21.276" v="1730" actId="20577"/>
        <pc:sldMkLst>
          <pc:docMk/>
          <pc:sldMk cId="2852060684" sldId="711"/>
        </pc:sldMkLst>
        <pc:spChg chg="mod">
          <ac:chgData name="Matthieu De Mari" userId="dfb708c9-d8dc-439f-9a3b-c772bf4a311c" providerId="ADAL" clId="{546D5FF6-7DB7-404F-BA64-30B02D8512C5}" dt="2024-01-26T01:36:21.276" v="1730" actId="20577"/>
          <ac:spMkLst>
            <pc:docMk/>
            <pc:sldMk cId="2852060684" sldId="711"/>
            <ac:spMk id="13" creationId="{AA1CCDEF-05D4-3DE0-A3AE-255A2FA6F44C}"/>
          </ac:spMkLst>
        </pc:spChg>
      </pc:sldChg>
      <pc:sldChg chg="addSp delSp modSp mod modClrScheme chgLayout">
        <pc:chgData name="Matthieu De Mari" userId="dfb708c9-d8dc-439f-9a3b-c772bf4a311c" providerId="ADAL" clId="{546D5FF6-7DB7-404F-BA64-30B02D8512C5}" dt="2024-01-21T09:32:46.544" v="1573" actId="20577"/>
        <pc:sldMkLst>
          <pc:docMk/>
          <pc:sldMk cId="2506327505" sldId="712"/>
        </pc:sldMkLst>
        <pc:spChg chg="mod ord">
          <ac:chgData name="Matthieu De Mari" userId="dfb708c9-d8dc-439f-9a3b-c772bf4a311c" providerId="ADAL" clId="{546D5FF6-7DB7-404F-BA64-30B02D8512C5}" dt="2024-01-21T09:30:40.476" v="1275" actId="700"/>
          <ac:spMkLst>
            <pc:docMk/>
            <pc:sldMk cId="2506327505" sldId="712"/>
            <ac:spMk id="2" creationId="{2DB953A8-46C5-4F63-DA6B-594F80C97485}"/>
          </ac:spMkLst>
        </pc:spChg>
        <pc:spChg chg="mod ord">
          <ac:chgData name="Matthieu De Mari" userId="dfb708c9-d8dc-439f-9a3b-c772bf4a311c" providerId="ADAL" clId="{546D5FF6-7DB7-404F-BA64-30B02D8512C5}" dt="2024-01-21T09:32:46.544" v="1573" actId="20577"/>
          <ac:spMkLst>
            <pc:docMk/>
            <pc:sldMk cId="2506327505" sldId="712"/>
            <ac:spMk id="3" creationId="{972CAA94-66D4-3EA4-3029-12CF769C853C}"/>
          </ac:spMkLst>
        </pc:spChg>
        <pc:spChg chg="del">
          <ac:chgData name="Matthieu De Mari" userId="dfb708c9-d8dc-439f-9a3b-c772bf4a311c" providerId="ADAL" clId="{546D5FF6-7DB7-404F-BA64-30B02D8512C5}" dt="2024-01-21T09:30:31.737" v="1272" actId="478"/>
          <ac:spMkLst>
            <pc:docMk/>
            <pc:sldMk cId="2506327505" sldId="712"/>
            <ac:spMk id="4" creationId="{88295A20-C382-71BD-8D44-A94FF0C7053B}"/>
          </ac:spMkLst>
        </pc:spChg>
        <pc:spChg chg="add del mod">
          <ac:chgData name="Matthieu De Mari" userId="dfb708c9-d8dc-439f-9a3b-c772bf4a311c" providerId="ADAL" clId="{546D5FF6-7DB7-404F-BA64-30B02D8512C5}" dt="2024-01-21T09:30:33.857" v="1273" actId="478"/>
          <ac:spMkLst>
            <pc:docMk/>
            <pc:sldMk cId="2506327505" sldId="712"/>
            <ac:spMk id="6" creationId="{EF0CED4B-8047-E655-4865-91FD1DC4CDE3}"/>
          </ac:spMkLst>
        </pc:spChg>
      </pc:sldChg>
      <pc:sldChg chg="delSp modSp mod modClrScheme chgLayout">
        <pc:chgData name="Matthieu De Mari" userId="dfb708c9-d8dc-439f-9a3b-c772bf4a311c" providerId="ADAL" clId="{546D5FF6-7DB7-404F-BA64-30B02D8512C5}" dt="2024-01-21T09:19:35.068" v="763" actId="14100"/>
        <pc:sldMkLst>
          <pc:docMk/>
          <pc:sldMk cId="3349250659" sldId="714"/>
        </pc:sldMkLst>
        <pc:spChg chg="mod ord">
          <ac:chgData name="Matthieu De Mari" userId="dfb708c9-d8dc-439f-9a3b-c772bf4a311c" providerId="ADAL" clId="{546D5FF6-7DB7-404F-BA64-30B02D8512C5}" dt="2024-01-21T09:18:55.956" v="748" actId="700"/>
          <ac:spMkLst>
            <pc:docMk/>
            <pc:sldMk cId="3349250659" sldId="714"/>
            <ac:spMk id="2" creationId="{51CCEA2B-538F-66AB-DFA9-BC0E1EBE5785}"/>
          </ac:spMkLst>
        </pc:spChg>
        <pc:spChg chg="mod ord">
          <ac:chgData name="Matthieu De Mari" userId="dfb708c9-d8dc-439f-9a3b-c772bf4a311c" providerId="ADAL" clId="{546D5FF6-7DB7-404F-BA64-30B02D8512C5}" dt="2024-01-21T09:19:35.068" v="763" actId="14100"/>
          <ac:spMkLst>
            <pc:docMk/>
            <pc:sldMk cId="3349250659" sldId="714"/>
            <ac:spMk id="3" creationId="{9414D856-CCB6-9C34-899E-47E2CC181A18}"/>
          </ac:spMkLst>
        </pc:spChg>
        <pc:spChg chg="del mod ord">
          <ac:chgData name="Matthieu De Mari" userId="dfb708c9-d8dc-439f-9a3b-c772bf4a311c" providerId="ADAL" clId="{546D5FF6-7DB7-404F-BA64-30B02D8512C5}" dt="2024-01-21T09:19:01.524" v="750" actId="478"/>
          <ac:spMkLst>
            <pc:docMk/>
            <pc:sldMk cId="3349250659" sldId="714"/>
            <ac:spMk id="4" creationId="{2A14B826-76A1-4C74-2CF3-31C48D1B320E}"/>
          </ac:spMkLst>
        </pc:spChg>
      </pc:sldChg>
      <pc:sldChg chg="modSp mod">
        <pc:chgData name="Matthieu De Mari" userId="dfb708c9-d8dc-439f-9a3b-c772bf4a311c" providerId="ADAL" clId="{546D5FF6-7DB7-404F-BA64-30B02D8512C5}" dt="2024-01-21T09:23:31.712" v="955" actId="1076"/>
        <pc:sldMkLst>
          <pc:docMk/>
          <pc:sldMk cId="1608300019" sldId="715"/>
        </pc:sldMkLst>
        <pc:spChg chg="mod">
          <ac:chgData name="Matthieu De Mari" userId="dfb708c9-d8dc-439f-9a3b-c772bf4a311c" providerId="ADAL" clId="{546D5FF6-7DB7-404F-BA64-30B02D8512C5}" dt="2024-01-21T09:22:12.490" v="914" actId="20577"/>
          <ac:spMkLst>
            <pc:docMk/>
            <pc:sldMk cId="1608300019" sldId="715"/>
            <ac:spMk id="3" creationId="{9414D856-CCB6-9C34-899E-47E2CC181A18}"/>
          </ac:spMkLst>
        </pc:spChg>
        <pc:spChg chg="mod">
          <ac:chgData name="Matthieu De Mari" userId="dfb708c9-d8dc-439f-9a3b-c772bf4a311c" providerId="ADAL" clId="{546D5FF6-7DB7-404F-BA64-30B02D8512C5}" dt="2024-01-21T09:23:31.712" v="955" actId="1076"/>
          <ac:spMkLst>
            <pc:docMk/>
            <pc:sldMk cId="1608300019" sldId="715"/>
            <ac:spMk id="4" creationId="{2A14B826-76A1-4C74-2CF3-31C48D1B320E}"/>
          </ac:spMkLst>
        </pc:spChg>
      </pc:sldChg>
      <pc:sldChg chg="del">
        <pc:chgData name="Matthieu De Mari" userId="dfb708c9-d8dc-439f-9a3b-c772bf4a311c" providerId="ADAL" clId="{546D5FF6-7DB7-404F-BA64-30B02D8512C5}" dt="2024-01-21T09:24:45.732" v="1009" actId="2696"/>
        <pc:sldMkLst>
          <pc:docMk/>
          <pc:sldMk cId="407713358" sldId="718"/>
        </pc:sldMkLst>
      </pc:sldChg>
      <pc:sldChg chg="add">
        <pc:chgData name="Matthieu De Mari" userId="dfb708c9-d8dc-439f-9a3b-c772bf4a311c" providerId="ADAL" clId="{546D5FF6-7DB7-404F-BA64-30B02D8512C5}" dt="2024-01-21T09:25:08.675" v="1049"/>
        <pc:sldMkLst>
          <pc:docMk/>
          <pc:sldMk cId="512823679" sldId="718"/>
        </pc:sldMkLst>
      </pc:sldChg>
      <pc:sldChg chg="del">
        <pc:chgData name="Matthieu De Mari" userId="dfb708c9-d8dc-439f-9a3b-c772bf4a311c" providerId="ADAL" clId="{546D5FF6-7DB7-404F-BA64-30B02D8512C5}" dt="2024-01-21T09:17:33.700" v="724" actId="47"/>
        <pc:sldMkLst>
          <pc:docMk/>
          <pc:sldMk cId="2331283285" sldId="719"/>
        </pc:sldMkLst>
      </pc:sldChg>
      <pc:sldChg chg="del">
        <pc:chgData name="Matthieu De Mari" userId="dfb708c9-d8dc-439f-9a3b-c772bf4a311c" providerId="ADAL" clId="{546D5FF6-7DB7-404F-BA64-30B02D8512C5}" dt="2024-01-21T09:19:47.029" v="764" actId="47"/>
        <pc:sldMkLst>
          <pc:docMk/>
          <pc:sldMk cId="1144693485" sldId="720"/>
        </pc:sldMkLst>
      </pc:sldChg>
      <pc:sldChg chg="del">
        <pc:chgData name="Matthieu De Mari" userId="dfb708c9-d8dc-439f-9a3b-c772bf4a311c" providerId="ADAL" clId="{546D5FF6-7DB7-404F-BA64-30B02D8512C5}" dt="2024-01-21T09:22:27.572" v="915" actId="47"/>
        <pc:sldMkLst>
          <pc:docMk/>
          <pc:sldMk cId="1886976898" sldId="721"/>
        </pc:sldMkLst>
      </pc:sldChg>
      <pc:sldChg chg="addSp delSp modSp mod modClrScheme chgLayout">
        <pc:chgData name="Matthieu De Mari" userId="dfb708c9-d8dc-439f-9a3b-c772bf4a311c" providerId="ADAL" clId="{546D5FF6-7DB7-404F-BA64-30B02D8512C5}" dt="2024-01-29T04:57:54.806" v="2218" actId="20577"/>
        <pc:sldMkLst>
          <pc:docMk/>
          <pc:sldMk cId="3843422896" sldId="722"/>
        </pc:sldMkLst>
        <pc:spChg chg="mod ord">
          <ac:chgData name="Matthieu De Mari" userId="dfb708c9-d8dc-439f-9a3b-c772bf4a311c" providerId="ADAL" clId="{546D5FF6-7DB7-404F-BA64-30B02D8512C5}" dt="2024-01-29T04:57:06.363" v="2114" actId="700"/>
          <ac:spMkLst>
            <pc:docMk/>
            <pc:sldMk cId="3843422896" sldId="722"/>
            <ac:spMk id="2" creationId="{28C45DD1-7D03-DF5A-B422-D9D0C471A438}"/>
          </ac:spMkLst>
        </pc:spChg>
        <pc:spChg chg="mod ord">
          <ac:chgData name="Matthieu De Mari" userId="dfb708c9-d8dc-439f-9a3b-c772bf4a311c" providerId="ADAL" clId="{546D5FF6-7DB7-404F-BA64-30B02D8512C5}" dt="2024-01-29T04:57:54.806" v="2218" actId="20577"/>
          <ac:spMkLst>
            <pc:docMk/>
            <pc:sldMk cId="3843422896" sldId="722"/>
            <ac:spMk id="3" creationId="{B0AE152F-A5D2-2F32-A363-DA5CFD8B2E5F}"/>
          </ac:spMkLst>
        </pc:spChg>
        <pc:spChg chg="del">
          <ac:chgData name="Matthieu De Mari" userId="dfb708c9-d8dc-439f-9a3b-c772bf4a311c" providerId="ADAL" clId="{546D5FF6-7DB7-404F-BA64-30B02D8512C5}" dt="2024-01-29T04:57:01.927" v="2112" actId="478"/>
          <ac:spMkLst>
            <pc:docMk/>
            <pc:sldMk cId="3843422896" sldId="722"/>
            <ac:spMk id="4" creationId="{9F7CD9D3-6C4B-94A6-906C-0AD70AEA03EE}"/>
          </ac:spMkLst>
        </pc:spChg>
        <pc:spChg chg="add del mod">
          <ac:chgData name="Matthieu De Mari" userId="dfb708c9-d8dc-439f-9a3b-c772bf4a311c" providerId="ADAL" clId="{546D5FF6-7DB7-404F-BA64-30B02D8512C5}" dt="2024-01-29T04:57:03.523" v="2113" actId="478"/>
          <ac:spMkLst>
            <pc:docMk/>
            <pc:sldMk cId="3843422896" sldId="722"/>
            <ac:spMk id="6" creationId="{47D62189-3B0D-D235-0E0B-657C176DDA95}"/>
          </ac:spMkLst>
        </pc:spChg>
        <pc:spChg chg="del">
          <ac:chgData name="Matthieu De Mari" userId="dfb708c9-d8dc-439f-9a3b-c772bf4a311c" providerId="ADAL" clId="{546D5FF6-7DB7-404F-BA64-30B02D8512C5}" dt="2024-01-21T09:25:49.903" v="1053" actId="478"/>
          <ac:spMkLst>
            <pc:docMk/>
            <pc:sldMk cId="3843422896" sldId="722"/>
            <ac:spMk id="7" creationId="{985F05F4-3906-780A-7322-0C25864927BA}"/>
          </ac:spMkLst>
        </pc:spChg>
        <pc:spChg chg="del">
          <ac:chgData name="Matthieu De Mari" userId="dfb708c9-d8dc-439f-9a3b-c772bf4a311c" providerId="ADAL" clId="{546D5FF6-7DB7-404F-BA64-30B02D8512C5}" dt="2024-01-21T09:25:48.736" v="1052" actId="478"/>
          <ac:spMkLst>
            <pc:docMk/>
            <pc:sldMk cId="3843422896" sldId="722"/>
            <ac:spMk id="8" creationId="{110939EC-20F1-C057-D4F7-0719A0627D7B}"/>
          </ac:spMkLst>
        </pc:spChg>
        <pc:cxnChg chg="del">
          <ac:chgData name="Matthieu De Mari" userId="dfb708c9-d8dc-439f-9a3b-c772bf4a311c" providerId="ADAL" clId="{546D5FF6-7DB7-404F-BA64-30B02D8512C5}" dt="2024-01-21T09:25:47.438" v="1051" actId="478"/>
          <ac:cxnSpMkLst>
            <pc:docMk/>
            <pc:sldMk cId="3843422896" sldId="722"/>
            <ac:cxnSpMk id="6" creationId="{3F8FF7AF-0E2B-BCAB-107E-7853CBA15E6D}"/>
          </ac:cxnSpMkLst>
        </pc:cxnChg>
      </pc:sldChg>
      <pc:sldChg chg="modSp mod">
        <pc:chgData name="Matthieu De Mari" userId="dfb708c9-d8dc-439f-9a3b-c772bf4a311c" providerId="ADAL" clId="{546D5FF6-7DB7-404F-BA64-30B02D8512C5}" dt="2024-01-29T05:00:12.554" v="2453"/>
        <pc:sldMkLst>
          <pc:docMk/>
          <pc:sldMk cId="2377570908" sldId="724"/>
        </pc:sldMkLst>
        <pc:spChg chg="mod">
          <ac:chgData name="Matthieu De Mari" userId="dfb708c9-d8dc-439f-9a3b-c772bf4a311c" providerId="ADAL" clId="{546D5FF6-7DB7-404F-BA64-30B02D8512C5}" dt="2024-01-29T04:59:39.039" v="2427" actId="20577"/>
          <ac:spMkLst>
            <pc:docMk/>
            <pc:sldMk cId="2377570908" sldId="724"/>
            <ac:spMk id="3" creationId="{B0AE152F-A5D2-2F32-A363-DA5CFD8B2E5F}"/>
          </ac:spMkLst>
        </pc:spChg>
        <pc:spChg chg="mod">
          <ac:chgData name="Matthieu De Mari" userId="dfb708c9-d8dc-439f-9a3b-c772bf4a311c" providerId="ADAL" clId="{546D5FF6-7DB7-404F-BA64-30B02D8512C5}" dt="2024-01-29T05:00:12.554" v="2453"/>
          <ac:spMkLst>
            <pc:docMk/>
            <pc:sldMk cId="2377570908" sldId="724"/>
            <ac:spMk id="7" creationId="{985F05F4-3906-780A-7322-0C25864927BA}"/>
          </ac:spMkLst>
        </pc:spChg>
      </pc:sldChg>
      <pc:sldChg chg="modSp mod">
        <pc:chgData name="Matthieu De Mari" userId="dfb708c9-d8dc-439f-9a3b-c772bf4a311c" providerId="ADAL" clId="{546D5FF6-7DB7-404F-BA64-30B02D8512C5}" dt="2024-01-29T05:00:25.716" v="2455" actId="207"/>
        <pc:sldMkLst>
          <pc:docMk/>
          <pc:sldMk cId="1528440173" sldId="725"/>
        </pc:sldMkLst>
        <pc:spChg chg="mod">
          <ac:chgData name="Matthieu De Mari" userId="dfb708c9-d8dc-439f-9a3b-c772bf4a311c" providerId="ADAL" clId="{546D5FF6-7DB7-404F-BA64-30B02D8512C5}" dt="2024-01-29T05:00:25.716" v="2455" actId="207"/>
          <ac:spMkLst>
            <pc:docMk/>
            <pc:sldMk cId="1528440173" sldId="725"/>
            <ac:spMk id="3" creationId="{B0AE152F-A5D2-2F32-A363-DA5CFD8B2E5F}"/>
          </ac:spMkLst>
        </pc:spChg>
      </pc:sldChg>
      <pc:sldChg chg="modSp mod">
        <pc:chgData name="Matthieu De Mari" userId="dfb708c9-d8dc-439f-9a3b-c772bf4a311c" providerId="ADAL" clId="{546D5FF6-7DB7-404F-BA64-30B02D8512C5}" dt="2024-01-29T04:47:55.015" v="1782" actId="20577"/>
        <pc:sldMkLst>
          <pc:docMk/>
          <pc:sldMk cId="2566220271" sldId="727"/>
        </pc:sldMkLst>
        <pc:spChg chg="mod">
          <ac:chgData name="Matthieu De Mari" userId="dfb708c9-d8dc-439f-9a3b-c772bf4a311c" providerId="ADAL" clId="{546D5FF6-7DB7-404F-BA64-30B02D8512C5}" dt="2024-01-29T04:47:55.015" v="1782" actId="20577"/>
          <ac:spMkLst>
            <pc:docMk/>
            <pc:sldMk cId="2566220271" sldId="727"/>
            <ac:spMk id="6" creationId="{B16CD45C-C3DC-FF0C-761C-26D94F1CF5E2}"/>
          </ac:spMkLst>
        </pc:spChg>
        <pc:spChg chg="mod">
          <ac:chgData name="Matthieu De Mari" userId="dfb708c9-d8dc-439f-9a3b-c772bf4a311c" providerId="ADAL" clId="{546D5FF6-7DB7-404F-BA64-30B02D8512C5}" dt="2024-01-21T09:26:42.087" v="1062" actId="20577"/>
          <ac:spMkLst>
            <pc:docMk/>
            <pc:sldMk cId="2566220271" sldId="727"/>
            <ac:spMk id="7" creationId="{CBB9B56B-0BC7-D8EF-7A43-861F4131A530}"/>
          </ac:spMkLst>
        </pc:spChg>
        <pc:spChg chg="mod">
          <ac:chgData name="Matthieu De Mari" userId="dfb708c9-d8dc-439f-9a3b-c772bf4a311c" providerId="ADAL" clId="{546D5FF6-7DB7-404F-BA64-30B02D8512C5}" dt="2024-01-21T09:26:59.831" v="1063" actId="20577"/>
          <ac:spMkLst>
            <pc:docMk/>
            <pc:sldMk cId="2566220271" sldId="727"/>
            <ac:spMk id="12" creationId="{89704F6B-35B9-4B8C-0090-DD2A3FE0F78E}"/>
          </ac:spMkLst>
        </pc:spChg>
      </pc:sldChg>
      <pc:sldChg chg="modSp mod">
        <pc:chgData name="Matthieu De Mari" userId="dfb708c9-d8dc-439f-9a3b-c772bf4a311c" providerId="ADAL" clId="{546D5FF6-7DB7-404F-BA64-30B02D8512C5}" dt="2024-01-29T05:01:01.262" v="2463" actId="207"/>
        <pc:sldMkLst>
          <pc:docMk/>
          <pc:sldMk cId="4081201707" sldId="728"/>
        </pc:sldMkLst>
        <pc:spChg chg="mod">
          <ac:chgData name="Matthieu De Mari" userId="dfb708c9-d8dc-439f-9a3b-c772bf4a311c" providerId="ADAL" clId="{546D5FF6-7DB7-404F-BA64-30B02D8512C5}" dt="2024-01-29T05:01:01.262" v="2463" actId="207"/>
          <ac:spMkLst>
            <pc:docMk/>
            <pc:sldMk cId="4081201707" sldId="728"/>
            <ac:spMk id="3" creationId="{502A2FDC-5691-C578-010D-7EB4BB4DFBD7}"/>
          </ac:spMkLst>
        </pc:spChg>
      </pc:sldChg>
      <pc:sldChg chg="modSp mod">
        <pc:chgData name="Matthieu De Mari" userId="dfb708c9-d8dc-439f-9a3b-c772bf4a311c" providerId="ADAL" clId="{546D5FF6-7DB7-404F-BA64-30B02D8512C5}" dt="2024-01-29T06:19:34.017" v="2476" actId="20577"/>
        <pc:sldMkLst>
          <pc:docMk/>
          <pc:sldMk cId="2839984274" sldId="729"/>
        </pc:sldMkLst>
        <pc:spChg chg="mod">
          <ac:chgData name="Matthieu De Mari" userId="dfb708c9-d8dc-439f-9a3b-c772bf4a311c" providerId="ADAL" clId="{546D5FF6-7DB7-404F-BA64-30B02D8512C5}" dt="2024-01-29T06:19:34.017" v="2476" actId="20577"/>
          <ac:spMkLst>
            <pc:docMk/>
            <pc:sldMk cId="2839984274" sldId="729"/>
            <ac:spMk id="2" creationId="{28C45DD1-7D03-DF5A-B422-D9D0C471A438}"/>
          </ac:spMkLst>
        </pc:spChg>
        <pc:spChg chg="mod">
          <ac:chgData name="Matthieu De Mari" userId="dfb708c9-d8dc-439f-9a3b-c772bf4a311c" providerId="ADAL" clId="{546D5FF6-7DB7-404F-BA64-30B02D8512C5}" dt="2024-01-29T04:47:51.504" v="1781" actId="20577"/>
          <ac:spMkLst>
            <pc:docMk/>
            <pc:sldMk cId="2839984274" sldId="729"/>
            <ac:spMk id="12" creationId="{0A4E6067-4F9D-F418-62B2-99B679600BED}"/>
          </ac:spMkLst>
        </pc:spChg>
        <pc:spChg chg="mod">
          <ac:chgData name="Matthieu De Mari" userId="dfb708c9-d8dc-439f-9a3b-c772bf4a311c" providerId="ADAL" clId="{546D5FF6-7DB7-404F-BA64-30B02D8512C5}" dt="2024-01-21T09:27:41.018" v="1081" actId="20577"/>
          <ac:spMkLst>
            <pc:docMk/>
            <pc:sldMk cId="2839984274" sldId="729"/>
            <ac:spMk id="14" creationId="{FE8F32C2-32A9-A953-2056-ADAA1AEE8AE4}"/>
          </ac:spMkLst>
        </pc:spChg>
      </pc:sldChg>
      <pc:sldChg chg="modSp mod">
        <pc:chgData name="Matthieu De Mari" userId="dfb708c9-d8dc-439f-9a3b-c772bf4a311c" providerId="ADAL" clId="{546D5FF6-7DB7-404F-BA64-30B02D8512C5}" dt="2024-01-21T09:28:27.348" v="1192" actId="6549"/>
        <pc:sldMkLst>
          <pc:docMk/>
          <pc:sldMk cId="120187793" sldId="731"/>
        </pc:sldMkLst>
        <pc:spChg chg="mod">
          <ac:chgData name="Matthieu De Mari" userId="dfb708c9-d8dc-439f-9a3b-c772bf4a311c" providerId="ADAL" clId="{546D5FF6-7DB7-404F-BA64-30B02D8512C5}" dt="2024-01-21T09:28:27.348" v="1192" actId="6549"/>
          <ac:spMkLst>
            <pc:docMk/>
            <pc:sldMk cId="120187793" sldId="731"/>
            <ac:spMk id="7" creationId="{CBB9B56B-0BC7-D8EF-7A43-861F4131A530}"/>
          </ac:spMkLst>
        </pc:spChg>
        <pc:picChg chg="mod">
          <ac:chgData name="Matthieu De Mari" userId="dfb708c9-d8dc-439f-9a3b-c772bf4a311c" providerId="ADAL" clId="{546D5FF6-7DB7-404F-BA64-30B02D8512C5}" dt="2024-01-21T09:28:10.817" v="1149" actId="1036"/>
          <ac:picMkLst>
            <pc:docMk/>
            <pc:sldMk cId="120187793" sldId="731"/>
            <ac:picMk id="4" creationId="{CFFC4753-88DB-D5E7-72B5-D6C7BBDCA8DE}"/>
          </ac:picMkLst>
        </pc:picChg>
      </pc:sldChg>
      <pc:sldChg chg="modSp mod">
        <pc:chgData name="Matthieu De Mari" userId="dfb708c9-d8dc-439f-9a3b-c772bf4a311c" providerId="ADAL" clId="{546D5FF6-7DB7-404F-BA64-30B02D8512C5}" dt="2024-01-29T04:47:48.556" v="1780" actId="20577"/>
        <pc:sldMkLst>
          <pc:docMk/>
          <pc:sldMk cId="2296605209" sldId="732"/>
        </pc:sldMkLst>
        <pc:spChg chg="mod">
          <ac:chgData name="Matthieu De Mari" userId="dfb708c9-d8dc-439f-9a3b-c772bf4a311c" providerId="ADAL" clId="{546D5FF6-7DB7-404F-BA64-30B02D8512C5}" dt="2024-01-21T09:28:37.459" v="1194"/>
          <ac:spMkLst>
            <pc:docMk/>
            <pc:sldMk cId="2296605209" sldId="732"/>
            <ac:spMk id="2" creationId="{28C45DD1-7D03-DF5A-B422-D9D0C471A438}"/>
          </ac:spMkLst>
        </pc:spChg>
        <pc:spChg chg="mod">
          <ac:chgData name="Matthieu De Mari" userId="dfb708c9-d8dc-439f-9a3b-c772bf4a311c" providerId="ADAL" clId="{546D5FF6-7DB7-404F-BA64-30B02D8512C5}" dt="2024-01-29T04:47:48.556" v="1780" actId="20577"/>
          <ac:spMkLst>
            <pc:docMk/>
            <pc:sldMk cId="2296605209" sldId="732"/>
            <ac:spMk id="4" creationId="{B1F2DA7B-4775-5934-7752-FEA62B0E66C5}"/>
          </ac:spMkLst>
        </pc:spChg>
        <pc:spChg chg="mod">
          <ac:chgData name="Matthieu De Mari" userId="dfb708c9-d8dc-439f-9a3b-c772bf4a311c" providerId="ADAL" clId="{546D5FF6-7DB7-404F-BA64-30B02D8512C5}" dt="2024-01-21T09:29:03.877" v="1204" actId="20577"/>
          <ac:spMkLst>
            <pc:docMk/>
            <pc:sldMk cId="2296605209" sldId="732"/>
            <ac:spMk id="6" creationId="{9CC963A5-6415-D510-E9B2-67311B86A9B6}"/>
          </ac:spMkLst>
        </pc:spChg>
        <pc:spChg chg="mod">
          <ac:chgData name="Matthieu De Mari" userId="dfb708c9-d8dc-439f-9a3b-c772bf4a311c" providerId="ADAL" clId="{546D5FF6-7DB7-404F-BA64-30B02D8512C5}" dt="2024-01-21T09:29:37.023" v="1268" actId="20577"/>
          <ac:spMkLst>
            <pc:docMk/>
            <pc:sldMk cId="2296605209" sldId="732"/>
            <ac:spMk id="7" creationId="{CBB9B56B-0BC7-D8EF-7A43-861F4131A530}"/>
          </ac:spMkLst>
        </pc:spChg>
      </pc:sldChg>
      <pc:sldChg chg="addSp modSp mod">
        <pc:chgData name="Matthieu De Mari" userId="dfb708c9-d8dc-439f-9a3b-c772bf4a311c" providerId="ADAL" clId="{546D5FF6-7DB7-404F-BA64-30B02D8512C5}" dt="2024-01-21T09:07:34.633" v="169" actId="1076"/>
        <pc:sldMkLst>
          <pc:docMk/>
          <pc:sldMk cId="2325798533" sldId="737"/>
        </pc:sldMkLst>
        <pc:picChg chg="add mod modCrop">
          <ac:chgData name="Matthieu De Mari" userId="dfb708c9-d8dc-439f-9a3b-c772bf4a311c" providerId="ADAL" clId="{546D5FF6-7DB7-404F-BA64-30B02D8512C5}" dt="2024-01-21T09:07:34.633" v="169" actId="1076"/>
          <ac:picMkLst>
            <pc:docMk/>
            <pc:sldMk cId="2325798533" sldId="737"/>
            <ac:picMk id="4" creationId="{5D0F3F65-B44C-5F5C-833B-99B3AED399DA}"/>
          </ac:picMkLst>
        </pc:picChg>
      </pc:sldChg>
      <pc:sldChg chg="modSp">
        <pc:chgData name="Matthieu De Mari" userId="dfb708c9-d8dc-439f-9a3b-c772bf4a311c" providerId="ADAL" clId="{546D5FF6-7DB7-404F-BA64-30B02D8512C5}" dt="2024-01-21T09:08:03.754" v="184" actId="20577"/>
        <pc:sldMkLst>
          <pc:docMk/>
          <pc:sldMk cId="2106729407" sldId="738"/>
        </pc:sldMkLst>
        <pc:spChg chg="mod">
          <ac:chgData name="Matthieu De Mari" userId="dfb708c9-d8dc-439f-9a3b-c772bf4a311c" providerId="ADAL" clId="{546D5FF6-7DB7-404F-BA64-30B02D8512C5}" dt="2024-01-21T09:08:03.754" v="184" actId="20577"/>
          <ac:spMkLst>
            <pc:docMk/>
            <pc:sldMk cId="2106729407" sldId="738"/>
            <ac:spMk id="4" creationId="{69D8783B-E536-7357-0ACB-1218956938D9}"/>
          </ac:spMkLst>
        </pc:spChg>
      </pc:sldChg>
      <pc:sldChg chg="modSp add mod">
        <pc:chgData name="Matthieu De Mari" userId="dfb708c9-d8dc-439f-9a3b-c772bf4a311c" providerId="ADAL" clId="{546D5FF6-7DB7-404F-BA64-30B02D8512C5}" dt="2024-01-21T09:14:49.029" v="573" actId="20577"/>
        <pc:sldMkLst>
          <pc:docMk/>
          <pc:sldMk cId="246392384" sldId="739"/>
        </pc:sldMkLst>
        <pc:spChg chg="mod">
          <ac:chgData name="Matthieu De Mari" userId="dfb708c9-d8dc-439f-9a3b-c772bf4a311c" providerId="ADAL" clId="{546D5FF6-7DB7-404F-BA64-30B02D8512C5}" dt="2024-01-21T09:14:49.029" v="573" actId="20577"/>
          <ac:spMkLst>
            <pc:docMk/>
            <pc:sldMk cId="246392384" sldId="739"/>
            <ac:spMk id="3" creationId="{89621934-46F7-A751-6294-3A08B84E863E}"/>
          </ac:spMkLst>
        </pc:spChg>
      </pc:sldChg>
      <pc:sldChg chg="add del">
        <pc:chgData name="Matthieu De Mari" userId="dfb708c9-d8dc-439f-9a3b-c772bf4a311c" providerId="ADAL" clId="{546D5FF6-7DB7-404F-BA64-30B02D8512C5}" dt="2024-01-21T09:13:12.582" v="441" actId="47"/>
        <pc:sldMkLst>
          <pc:docMk/>
          <pc:sldMk cId="652598692" sldId="739"/>
        </pc:sldMkLst>
      </pc:sldChg>
      <pc:sldChg chg="modSp add mod">
        <pc:chgData name="Matthieu De Mari" userId="dfb708c9-d8dc-439f-9a3b-c772bf4a311c" providerId="ADAL" clId="{546D5FF6-7DB7-404F-BA64-30B02D8512C5}" dt="2024-01-21T09:17:00.658" v="713" actId="20577"/>
        <pc:sldMkLst>
          <pc:docMk/>
          <pc:sldMk cId="2373542731" sldId="740"/>
        </pc:sldMkLst>
        <pc:spChg chg="mod">
          <ac:chgData name="Matthieu De Mari" userId="dfb708c9-d8dc-439f-9a3b-c772bf4a311c" providerId="ADAL" clId="{546D5FF6-7DB7-404F-BA64-30B02D8512C5}" dt="2024-01-21T09:17:00.658" v="713" actId="20577"/>
          <ac:spMkLst>
            <pc:docMk/>
            <pc:sldMk cId="2373542731" sldId="740"/>
            <ac:spMk id="3" creationId="{9414D856-CCB6-9C34-899E-47E2CC181A18}"/>
          </ac:spMkLst>
        </pc:spChg>
        <pc:spChg chg="mod">
          <ac:chgData name="Matthieu De Mari" userId="dfb708c9-d8dc-439f-9a3b-c772bf4a311c" providerId="ADAL" clId="{546D5FF6-7DB7-404F-BA64-30B02D8512C5}" dt="2024-01-21T09:16:30.589" v="706"/>
          <ac:spMkLst>
            <pc:docMk/>
            <pc:sldMk cId="2373542731" sldId="740"/>
            <ac:spMk id="4" creationId="{2A14B826-76A1-4C74-2CF3-31C48D1B320E}"/>
          </ac:spMkLst>
        </pc:spChg>
      </pc:sldChg>
      <pc:sldChg chg="delSp modSp add mod modClrScheme chgLayout">
        <pc:chgData name="Matthieu De Mari" userId="dfb708c9-d8dc-439f-9a3b-c772bf4a311c" providerId="ADAL" clId="{546D5FF6-7DB7-404F-BA64-30B02D8512C5}" dt="2024-01-21T09:19:25.824" v="759" actId="20577"/>
        <pc:sldMkLst>
          <pc:docMk/>
          <pc:sldMk cId="1281562987" sldId="741"/>
        </pc:sldMkLst>
        <pc:spChg chg="mod ord">
          <ac:chgData name="Matthieu De Mari" userId="dfb708c9-d8dc-439f-9a3b-c772bf4a311c" providerId="ADAL" clId="{546D5FF6-7DB7-404F-BA64-30B02D8512C5}" dt="2024-01-21T09:18:50.645" v="747" actId="700"/>
          <ac:spMkLst>
            <pc:docMk/>
            <pc:sldMk cId="1281562987" sldId="741"/>
            <ac:spMk id="2" creationId="{51CCEA2B-538F-66AB-DFA9-BC0E1EBE5785}"/>
          </ac:spMkLst>
        </pc:spChg>
        <pc:spChg chg="mod ord">
          <ac:chgData name="Matthieu De Mari" userId="dfb708c9-d8dc-439f-9a3b-c772bf4a311c" providerId="ADAL" clId="{546D5FF6-7DB7-404F-BA64-30B02D8512C5}" dt="2024-01-21T09:19:25.824" v="759" actId="20577"/>
          <ac:spMkLst>
            <pc:docMk/>
            <pc:sldMk cId="1281562987" sldId="741"/>
            <ac:spMk id="3" creationId="{9414D856-CCB6-9C34-899E-47E2CC181A18}"/>
          </ac:spMkLst>
        </pc:spChg>
        <pc:spChg chg="del mod ord">
          <ac:chgData name="Matthieu De Mari" userId="dfb708c9-d8dc-439f-9a3b-c772bf4a311c" providerId="ADAL" clId="{546D5FF6-7DB7-404F-BA64-30B02D8512C5}" dt="2024-01-21T09:19:11.890" v="753" actId="478"/>
          <ac:spMkLst>
            <pc:docMk/>
            <pc:sldMk cId="1281562987" sldId="741"/>
            <ac:spMk id="4" creationId="{2A14B826-76A1-4C74-2CF3-31C48D1B320E}"/>
          </ac:spMkLst>
        </pc:spChg>
      </pc:sldChg>
      <pc:sldChg chg="modSp add mod">
        <pc:chgData name="Matthieu De Mari" userId="dfb708c9-d8dc-439f-9a3b-c772bf4a311c" providerId="ADAL" clId="{546D5FF6-7DB7-404F-BA64-30B02D8512C5}" dt="2024-01-21T09:21:10.605" v="815" actId="20577"/>
        <pc:sldMkLst>
          <pc:docMk/>
          <pc:sldMk cId="1007029862" sldId="742"/>
        </pc:sldMkLst>
        <pc:spChg chg="mod">
          <ac:chgData name="Matthieu De Mari" userId="dfb708c9-d8dc-439f-9a3b-c772bf4a311c" providerId="ADAL" clId="{546D5FF6-7DB7-404F-BA64-30B02D8512C5}" dt="2024-01-21T09:21:10.605" v="815" actId="20577"/>
          <ac:spMkLst>
            <pc:docMk/>
            <pc:sldMk cId="1007029862" sldId="742"/>
            <ac:spMk id="3" creationId="{9414D856-CCB6-9C34-899E-47E2CC181A18}"/>
          </ac:spMkLst>
        </pc:spChg>
        <pc:spChg chg="mod">
          <ac:chgData name="Matthieu De Mari" userId="dfb708c9-d8dc-439f-9a3b-c772bf4a311c" providerId="ADAL" clId="{546D5FF6-7DB7-404F-BA64-30B02D8512C5}" dt="2024-01-21T09:20:47.469" v="782" actId="20577"/>
          <ac:spMkLst>
            <pc:docMk/>
            <pc:sldMk cId="1007029862" sldId="742"/>
            <ac:spMk id="4" creationId="{2A14B826-76A1-4C74-2CF3-31C48D1B320E}"/>
          </ac:spMkLst>
        </pc:spChg>
      </pc:sldChg>
      <pc:sldChg chg="add">
        <pc:chgData name="Matthieu De Mari" userId="dfb708c9-d8dc-439f-9a3b-c772bf4a311c" providerId="ADAL" clId="{546D5FF6-7DB7-404F-BA64-30B02D8512C5}" dt="2024-01-21T09:25:20.787" v="1050"/>
        <pc:sldMkLst>
          <pc:docMk/>
          <pc:sldMk cId="1274979367" sldId="743"/>
        </pc:sldMkLst>
      </pc:sldChg>
      <pc:sldChg chg="add del">
        <pc:chgData name="Matthieu De Mari" userId="dfb708c9-d8dc-439f-9a3b-c772bf4a311c" providerId="ADAL" clId="{546D5FF6-7DB7-404F-BA64-30B02D8512C5}" dt="2024-01-21T09:21:24.593" v="817" actId="47"/>
        <pc:sldMkLst>
          <pc:docMk/>
          <pc:sldMk cId="3990842948" sldId="743"/>
        </pc:sldMkLst>
      </pc:sldChg>
      <pc:sldChg chg="delSp modSp add mod modClrScheme chgLayout">
        <pc:chgData name="Matthieu De Mari" userId="dfb708c9-d8dc-439f-9a3b-c772bf4a311c" providerId="ADAL" clId="{546D5FF6-7DB7-404F-BA64-30B02D8512C5}" dt="2024-01-29T04:49:09.318" v="2027" actId="20577"/>
        <pc:sldMkLst>
          <pc:docMk/>
          <pc:sldMk cId="525867130" sldId="744"/>
        </pc:sldMkLst>
        <pc:spChg chg="mod ord">
          <ac:chgData name="Matthieu De Mari" userId="dfb708c9-d8dc-439f-9a3b-c772bf4a311c" providerId="ADAL" clId="{546D5FF6-7DB7-404F-BA64-30B02D8512C5}" dt="2024-01-21T09:32:52.287" v="1574" actId="700"/>
          <ac:spMkLst>
            <pc:docMk/>
            <pc:sldMk cId="525867130" sldId="744"/>
            <ac:spMk id="2" creationId="{2DB953A8-46C5-4F63-DA6B-594F80C97485}"/>
          </ac:spMkLst>
        </pc:spChg>
        <pc:spChg chg="mod ord">
          <ac:chgData name="Matthieu De Mari" userId="dfb708c9-d8dc-439f-9a3b-c772bf4a311c" providerId="ADAL" clId="{546D5FF6-7DB7-404F-BA64-30B02D8512C5}" dt="2024-01-29T04:49:09.318" v="2027" actId="20577"/>
          <ac:spMkLst>
            <pc:docMk/>
            <pc:sldMk cId="525867130" sldId="744"/>
            <ac:spMk id="3" creationId="{972CAA94-66D4-3EA4-3029-12CF769C853C}"/>
          </ac:spMkLst>
        </pc:spChg>
        <pc:spChg chg="del mod">
          <ac:chgData name="Matthieu De Mari" userId="dfb708c9-d8dc-439f-9a3b-c772bf4a311c" providerId="ADAL" clId="{546D5FF6-7DB7-404F-BA64-30B02D8512C5}" dt="2024-01-21T09:30:28.093" v="1271" actId="478"/>
          <ac:spMkLst>
            <pc:docMk/>
            <pc:sldMk cId="525867130" sldId="744"/>
            <ac:spMk id="4" creationId="{88295A20-C382-71BD-8D44-A94FF0C7053B}"/>
          </ac:spMkLst>
        </pc:spChg>
      </pc:sldChg>
      <pc:sldChg chg="addSp delSp modSp add mod">
        <pc:chgData name="Matthieu De Mari" userId="dfb708c9-d8dc-439f-9a3b-c772bf4a311c" providerId="ADAL" clId="{546D5FF6-7DB7-404F-BA64-30B02D8512C5}" dt="2024-01-29T04:55:54.665" v="2110" actId="113"/>
        <pc:sldMkLst>
          <pc:docMk/>
          <pc:sldMk cId="2589369966" sldId="745"/>
        </pc:sldMkLst>
        <pc:spChg chg="mod">
          <ac:chgData name="Matthieu De Mari" userId="dfb708c9-d8dc-439f-9a3b-c772bf4a311c" providerId="ADAL" clId="{546D5FF6-7DB7-404F-BA64-30B02D8512C5}" dt="2024-01-29T04:55:54.665" v="2110" actId="113"/>
          <ac:spMkLst>
            <pc:docMk/>
            <pc:sldMk cId="2589369966" sldId="745"/>
            <ac:spMk id="4" creationId="{2A14B826-76A1-4C74-2CF3-31C48D1B320E}"/>
          </ac:spMkLst>
        </pc:spChg>
        <pc:picChg chg="add del mod">
          <ac:chgData name="Matthieu De Mari" userId="dfb708c9-d8dc-439f-9a3b-c772bf4a311c" providerId="ADAL" clId="{546D5FF6-7DB7-404F-BA64-30B02D8512C5}" dt="2024-01-26T01:33:10.788" v="1721" actId="21"/>
          <ac:picMkLst>
            <pc:docMk/>
            <pc:sldMk cId="2589369966" sldId="745"/>
            <ac:picMk id="6" creationId="{9B76F08F-03EE-2230-7FC9-C1A26A7308C5}"/>
          </ac:picMkLst>
        </pc:picChg>
      </pc:sldChg>
      <pc:sldChg chg="delSp modSp add mod modClrScheme chgLayout">
        <pc:chgData name="Matthieu De Mari" userId="dfb708c9-d8dc-439f-9a3b-c772bf4a311c" providerId="ADAL" clId="{546D5FF6-7DB7-404F-BA64-30B02D8512C5}" dt="2024-01-29T04:59:19.620" v="2403" actId="20577"/>
        <pc:sldMkLst>
          <pc:docMk/>
          <pc:sldMk cId="645146826" sldId="746"/>
        </pc:sldMkLst>
        <pc:spChg chg="mod ord">
          <ac:chgData name="Matthieu De Mari" userId="dfb708c9-d8dc-439f-9a3b-c772bf4a311c" providerId="ADAL" clId="{546D5FF6-7DB7-404F-BA64-30B02D8512C5}" dt="2024-01-29T04:58:11.872" v="2223" actId="700"/>
          <ac:spMkLst>
            <pc:docMk/>
            <pc:sldMk cId="645146826" sldId="746"/>
            <ac:spMk id="2" creationId="{28C45DD1-7D03-DF5A-B422-D9D0C471A438}"/>
          </ac:spMkLst>
        </pc:spChg>
        <pc:spChg chg="mod ord">
          <ac:chgData name="Matthieu De Mari" userId="dfb708c9-d8dc-439f-9a3b-c772bf4a311c" providerId="ADAL" clId="{546D5FF6-7DB7-404F-BA64-30B02D8512C5}" dt="2024-01-29T04:59:19.620" v="2403" actId="20577"/>
          <ac:spMkLst>
            <pc:docMk/>
            <pc:sldMk cId="645146826" sldId="746"/>
            <ac:spMk id="3" creationId="{B0AE152F-A5D2-2F32-A363-DA5CFD8B2E5F}"/>
          </ac:spMkLst>
        </pc:spChg>
        <pc:spChg chg="del mod">
          <ac:chgData name="Matthieu De Mari" userId="dfb708c9-d8dc-439f-9a3b-c772bf4a311c" providerId="ADAL" clId="{546D5FF6-7DB7-404F-BA64-30B02D8512C5}" dt="2024-01-29T04:58:11.872" v="2223" actId="700"/>
          <ac:spMkLst>
            <pc:docMk/>
            <pc:sldMk cId="645146826" sldId="746"/>
            <ac:spMk id="4" creationId="{9F7CD9D3-6C4B-94A6-906C-0AD70AEA03E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machinelearningmastery.com/gentle-introduction-mini-batch-gradient-descent-configure-batch-siz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scholar.google.com/citations?user=LnhCGNMAAAAJ&amp;hl=fr" TargetMode="External"/><Relationship Id="rId7" Type="http://schemas.openxmlformats.org/officeDocument/2006/relationships/hyperlink" Target="https://scholar.google.ca/citations?user=ymzxRhAAAAAJ&amp;hl=en" TargetMode="External"/><Relationship Id="rId2" Type="http://schemas.openxmlformats.org/officeDocument/2006/relationships/hyperlink" Target="https://www.ehazan.com/" TargetMode="External"/><Relationship Id="rId1" Type="http://schemas.openxmlformats.org/officeDocument/2006/relationships/slideLayout" Target="../slideLayouts/slideLayout2.xml"/><Relationship Id="rId6" Type="http://schemas.openxmlformats.org/officeDocument/2006/relationships/hyperlink" Target="https://jimmylba.github.io/" TargetMode="External"/><Relationship Id="rId5" Type="http://schemas.openxmlformats.org/officeDocument/2006/relationships/hyperlink" Target="https://scholar.google.nl/citations?user=yyIoQu4AAAAJ&amp;hl=en" TargetMode="External"/><Relationship Id="rId4" Type="http://schemas.openxmlformats.org/officeDocument/2006/relationships/hyperlink" Target="http://dpkingma.co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hyperlink" Target="https://machinelearningmastery.com/gentle-introduction-mini-batch-gradient-descent-configure-batch-size/" TargetMode="External"/><Relationship Id="rId2" Type="http://schemas.openxmlformats.org/officeDocument/2006/relationships/hyperlink" Target="https://www.analyticsvidhya.com/blog/2021/10/a-comprehensive-guide-on-deep-learning-optimizers/" TargetMode="External"/><Relationship Id="rId1" Type="http://schemas.openxmlformats.org/officeDocument/2006/relationships/slideLayout" Target="../slideLayouts/slideLayout2.xml"/><Relationship Id="rId4" Type="http://schemas.openxmlformats.org/officeDocument/2006/relationships/hyperlink" Target="https://bdtechtalks.com/2022/12/19/forward-forward-algorithm-geoffrey-hinton/"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pytorch.org/docs/stable/optim.html#torch.optim.Optimizer"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W2-S2 Neural Networks, Initializers, Optimizers and other Good Practices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 5 </m:t>
                    </m:r>
                  </m:oMath>
                </a14:m>
                <a:r>
                  <a:rPr lang="en-GB" dirty="0"/>
                  <a:t>as a </a:t>
                </a:r>
                <a:r>
                  <a:rPr lang="en-GB" b="1" dirty="0"/>
                  <a:t>starting point </a:t>
                </a:r>
                <a:r>
                  <a:rPr lang="en-GB" dirty="0"/>
                  <a:t>for our </a:t>
                </a:r>
                <a:r>
                  <a:rPr lang="en-GB" b="1" dirty="0"/>
                  <a:t>gradient descent algorithm</a:t>
                </a:r>
                <a:r>
                  <a:rPr lang="en-GB" dirty="0"/>
                  <a:t>, we end up converging to the global minimum.</a:t>
                </a:r>
              </a:p>
              <a:p>
                <a:pPr marL="0" indent="0">
                  <a:buNone/>
                </a:pPr>
                <a:r>
                  <a:rPr lang="en-GB" dirty="0"/>
                  <a:t>(Success!)</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2922C7FA-070B-E8F2-3F02-21B7E9B9FED5}"/>
              </a:ext>
            </a:extLst>
          </p:cNvPr>
          <p:cNvPicPr>
            <a:picLocks noChangeAspect="1"/>
          </p:cNvPicPr>
          <p:nvPr/>
        </p:nvPicPr>
        <p:blipFill>
          <a:blip r:embed="rId3"/>
          <a:stretch>
            <a:fillRect/>
          </a:stretch>
        </p:blipFill>
        <p:spPr>
          <a:xfrm>
            <a:off x="272701" y="4001294"/>
            <a:ext cx="6754168" cy="2038635"/>
          </a:xfrm>
          <a:prstGeom prst="rect">
            <a:avLst/>
          </a:prstGeom>
        </p:spPr>
      </p:pic>
      <p:pic>
        <p:nvPicPr>
          <p:cNvPr id="6" name="Picture 5">
            <a:extLst>
              <a:ext uri="{FF2B5EF4-FFF2-40B4-BE49-F238E27FC236}">
                <a16:creationId xmlns:a16="http://schemas.microsoft.com/office/drawing/2014/main" id="{0F3C797E-9E26-E738-F9DA-D9E95F54AF14}"/>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35210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When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0</m:t>
                        </m:r>
                      </m:sub>
                    </m:sSub>
                    <m:r>
                      <a:rPr lang="en-GB" i="1" dirty="0" smtClean="0">
                        <a:latin typeface="Cambria Math" panose="02040503050406030204" pitchFamily="18" charset="0"/>
                      </a:rPr>
                      <m:t> =</m:t>
                    </m:r>
                    <m:r>
                      <a:rPr lang="en-GB" b="0" i="1" dirty="0" smtClean="0">
                        <a:latin typeface="Cambria Math" panose="02040503050406030204" pitchFamily="18" charset="0"/>
                      </a:rPr>
                      <m:t>−</m:t>
                    </m:r>
                    <m:r>
                      <a:rPr lang="en-GB" i="1" dirty="0" smtClean="0">
                        <a:latin typeface="Cambria Math" panose="02040503050406030204" pitchFamily="18" charset="0"/>
                      </a:rPr>
                      <m:t>5 </m:t>
                    </m:r>
                  </m:oMath>
                </a14:m>
                <a:r>
                  <a:rPr lang="en-GB" dirty="0"/>
                  <a:t>as a </a:t>
                </a:r>
                <a:r>
                  <a:rPr lang="en-GB" b="1" dirty="0"/>
                  <a:t>starting point </a:t>
                </a:r>
                <a:r>
                  <a:rPr lang="en-GB" dirty="0"/>
                  <a:t>for our </a:t>
                </a:r>
                <a:r>
                  <a:rPr lang="en-GB" b="1" dirty="0"/>
                  <a:t>gradient descent</a:t>
                </a:r>
                <a:r>
                  <a:rPr lang="en-GB" dirty="0"/>
                  <a:t>, however, we end up converging to the local (non-global) minimum.</a:t>
                </a:r>
              </a:p>
              <a:p>
                <a:pPr marL="0" indent="0">
                  <a:buNone/>
                </a:pPr>
                <a:r>
                  <a:rPr lang="en-GB" b="1" dirty="0"/>
                  <a:t>Observation: </a:t>
                </a:r>
                <a:r>
                  <a:rPr lang="en-GB" dirty="0"/>
                  <a:t>Unfortunately, in the presence of local non-global minima, the GD algorithm might end up getting trapped and converging to the wrong minimum.</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A0B3487-D23C-CE53-10CE-9BD14B405BB6}"/>
              </a:ext>
            </a:extLst>
          </p:cNvPr>
          <p:cNvPicPr>
            <a:picLocks noChangeAspect="1"/>
          </p:cNvPicPr>
          <p:nvPr/>
        </p:nvPicPr>
        <p:blipFill>
          <a:blip r:embed="rId3"/>
          <a:stretch>
            <a:fillRect/>
          </a:stretch>
        </p:blipFill>
        <p:spPr>
          <a:xfrm>
            <a:off x="221647" y="4147381"/>
            <a:ext cx="6887536" cy="2095792"/>
          </a:xfrm>
          <a:prstGeom prst="rect">
            <a:avLst/>
          </a:prstGeom>
        </p:spPr>
      </p:pic>
      <p:pic>
        <p:nvPicPr>
          <p:cNvPr id="7" name="Picture 6">
            <a:extLst>
              <a:ext uri="{FF2B5EF4-FFF2-40B4-BE49-F238E27FC236}">
                <a16:creationId xmlns:a16="http://schemas.microsoft.com/office/drawing/2014/main" id="{BA82E22C-72AC-F7E1-0CF5-B58044097895}"/>
              </a:ext>
            </a:extLst>
          </p:cNvPr>
          <p:cNvPicPr>
            <a:picLocks noChangeAspect="1"/>
          </p:cNvPicPr>
          <p:nvPr/>
        </p:nvPicPr>
        <p:blipFill>
          <a:blip r:embed="rId4"/>
          <a:stretch>
            <a:fillRect/>
          </a:stretch>
        </p:blipFill>
        <p:spPr>
          <a:xfrm>
            <a:off x="7379389" y="3595077"/>
            <a:ext cx="4636343" cy="3098800"/>
          </a:xfrm>
          <a:prstGeom prst="rect">
            <a:avLst/>
          </a:prstGeom>
        </p:spPr>
      </p:pic>
    </p:spTree>
    <p:extLst>
      <p:ext uri="{BB962C8B-B14F-4D97-AF65-F5344CB8AC3E}">
        <p14:creationId xmlns:p14="http://schemas.microsoft.com/office/powerpoint/2010/main" val="2981861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a:xfrm>
                <a:off x="838200" y="1825624"/>
                <a:ext cx="10515600" cy="5032375"/>
              </a:xfrm>
            </p:spPr>
            <p:txBody>
              <a:bodyPr/>
              <a:lstStyle/>
              <a:p>
                <a:pPr marL="0" indent="0">
                  <a:buNone/>
                </a:pPr>
                <a:r>
                  <a:rPr lang="en-GB" dirty="0"/>
                  <a:t>When using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0</m:t>
                        </m:r>
                      </m:sub>
                    </m:sSub>
                    <m:r>
                      <a:rPr lang="en-GB" i="1" dirty="0">
                        <a:latin typeface="Cambria Math" panose="02040503050406030204" pitchFamily="18" charset="0"/>
                      </a:rPr>
                      <m:t> =−5 </m:t>
                    </m:r>
                  </m:oMath>
                </a14:m>
                <a:r>
                  <a:rPr lang="en-GB" dirty="0"/>
                  <a:t>as a </a:t>
                </a:r>
                <a:r>
                  <a:rPr lang="en-GB" b="1" dirty="0"/>
                  <a:t>starting point </a:t>
                </a:r>
                <a:r>
                  <a:rPr lang="en-GB" dirty="0"/>
                  <a:t>for our </a:t>
                </a:r>
                <a:r>
                  <a:rPr lang="en-GB" b="1" dirty="0"/>
                  <a:t>gradient descent</a:t>
                </a:r>
                <a:r>
                  <a:rPr lang="en-GB" dirty="0"/>
                  <a:t>, however, we end up converging to the local (non-global) minimum.</a:t>
                </a:r>
              </a:p>
              <a:p>
                <a:pPr marL="0" indent="0">
                  <a:buNone/>
                </a:pPr>
                <a:r>
                  <a:rPr lang="en-GB" b="1" dirty="0"/>
                  <a:t>Observation: </a:t>
                </a:r>
                <a:r>
                  <a:rPr lang="en-GB" dirty="0"/>
                  <a:t>Unfortunately, in the presence of local non-global minima, the GD algorithm might end up getting trapped and converging to the wrong minimum.</a:t>
                </a:r>
                <a:endParaRPr lang="en-SG" dirty="0"/>
              </a:p>
              <a:p>
                <a:pPr marL="0" indent="0">
                  <a:buNone/>
                </a:pPr>
                <a:endParaRPr lang="en-GB" dirty="0"/>
              </a:p>
              <a:p>
                <a:pPr marL="0" indent="0">
                  <a:buNone/>
                </a:pPr>
                <a:r>
                  <a:rPr lang="en-GB" dirty="0"/>
                  <a:t>In the case of our Neural Networks:</a:t>
                </a:r>
              </a:p>
              <a:p>
                <a:r>
                  <a:rPr lang="en-GB" dirty="0"/>
                  <a:t>This could lead to choosing </a:t>
                </a:r>
                <a:r>
                  <a:rPr lang="en-GB" b="1" dirty="0"/>
                  <a:t>suboptimal</a:t>
                </a:r>
                <a:r>
                  <a:rPr lang="en-GB" dirty="0"/>
                  <a:t> </a:t>
                </a:r>
                <a:r>
                  <a:rPr lang="en-GB" b="1" dirty="0"/>
                  <a:t>parameters</a:t>
                </a:r>
                <a:r>
                  <a:rPr lang="en-GB" dirty="0"/>
                  <a:t> </a:t>
                </a:r>
                <a:r>
                  <a:rPr lang="en-GB" b="1" dirty="0"/>
                  <a:t>𝑊</a:t>
                </a:r>
                <a:r>
                  <a:rPr lang="en-GB" dirty="0"/>
                  <a:t> </a:t>
                </a:r>
                <a:r>
                  <a:rPr lang="en-GB" b="1" dirty="0"/>
                  <a:t>and</a:t>
                </a:r>
                <a:r>
                  <a:rPr lang="en-GB" dirty="0"/>
                  <a:t> </a:t>
                </a:r>
                <a:r>
                  <a:rPr lang="en-GB" b="1" dirty="0"/>
                  <a:t>𝑏</a:t>
                </a:r>
                <a:r>
                  <a:rPr lang="en-GB" dirty="0"/>
                  <a:t>, which are not going to minimize the loss function used for training,</a:t>
                </a:r>
              </a:p>
              <a:p>
                <a:r>
                  <a:rPr lang="en-GB" dirty="0"/>
                  <a:t>And therefore, lead to </a:t>
                </a:r>
                <a:r>
                  <a:rPr lang="en-GB" b="1" dirty="0"/>
                  <a:t>a Neural Network that has not been optimally trained for its task</a:t>
                </a:r>
                <a:r>
                  <a:rPr lang="en-GB" dirty="0"/>
                  <a:t>.</a:t>
                </a:r>
                <a:endParaRPr lang="en-SG" dirty="0"/>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b="-1816"/>
                </a:stretch>
              </a:blipFill>
            </p:spPr>
            <p:txBody>
              <a:bodyPr/>
              <a:lstStyle/>
              <a:p>
                <a:r>
                  <a:rPr lang="en-GB">
                    <a:noFill/>
                  </a:rPr>
                  <a:t> </a:t>
                </a:r>
              </a:p>
            </p:txBody>
          </p:sp>
        </mc:Fallback>
      </mc:AlternateContent>
    </p:spTree>
    <p:extLst>
      <p:ext uri="{BB962C8B-B14F-4D97-AF65-F5344CB8AC3E}">
        <p14:creationId xmlns:p14="http://schemas.microsoft.com/office/powerpoint/2010/main" val="471935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a:xfrm>
                <a:off x="838200" y="1825624"/>
                <a:ext cx="5334002" cy="5032375"/>
              </a:xfrm>
            </p:spPr>
            <p:txBody>
              <a:bodyPr>
                <a:normAutofit lnSpcReduction="10000"/>
              </a:bodyPr>
              <a:lstStyle/>
              <a:p>
                <a:pPr marL="0" indent="0">
                  <a:buNone/>
                </a:pPr>
                <a:r>
                  <a:rPr lang="en-GB" dirty="0"/>
                  <a:t>Remember</a:t>
                </a:r>
              </a:p>
              <a:p>
                <a:r>
                  <a:rPr lang="en-GB" b="1" dirty="0"/>
                  <a:t>When the function is convex:</a:t>
                </a:r>
                <a:br>
                  <a:rPr lang="en-GB" b="1" dirty="0"/>
                </a:br>
                <a:r>
                  <a:rPr lang="en-GB" dirty="0"/>
                  <a:t>GD is guaranteed to converge to the global minimum, no matter the starting point.</a:t>
                </a:r>
              </a:p>
              <a:p>
                <a:r>
                  <a:rPr lang="en-GB" b="1" dirty="0"/>
                  <a:t>When the function is not convex (and our function </a:t>
                </a:r>
                <a14:m>
                  <m:oMath xmlns:m="http://schemas.openxmlformats.org/officeDocument/2006/math">
                    <m:r>
                      <a:rPr lang="en-GB" b="1" i="1" dirty="0" smtClean="0">
                        <a:latin typeface="Cambria Math" panose="02040503050406030204" pitchFamily="18" charset="0"/>
                      </a:rPr>
                      <m:t>𝒇</m:t>
                    </m:r>
                  </m:oMath>
                </a14:m>
                <a:r>
                  <a:rPr lang="en-GB" b="1" dirty="0"/>
                  <a:t> is often not): </a:t>
                </a:r>
                <a:r>
                  <a:rPr lang="en-GB" dirty="0"/>
                  <a:t>the starting point has an impact and might lead to a completely different outcome.</a:t>
                </a:r>
              </a:p>
              <a:p>
                <a:r>
                  <a:rPr lang="en-GB" dirty="0"/>
                  <a:t>Solutions exist but are not guaranteed to work.</a:t>
                </a:r>
                <a:endParaRPr lang="en-SG" dirty="0"/>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xfrm>
                <a:off x="838200" y="1825624"/>
                <a:ext cx="5334002" cy="5032375"/>
              </a:xfrm>
              <a:blipFill>
                <a:blip r:embed="rId2"/>
                <a:stretch>
                  <a:fillRect l="-2400" t="-2663" r="-2171"/>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73D6465A-9544-2064-8309-3CC636D984B8}"/>
              </a:ext>
            </a:extLst>
          </p:cNvPr>
          <p:cNvPicPr>
            <a:picLocks noChangeAspect="1"/>
          </p:cNvPicPr>
          <p:nvPr/>
        </p:nvPicPr>
        <p:blipFill>
          <a:blip r:embed="rId3"/>
          <a:stretch>
            <a:fillRect/>
          </a:stretch>
        </p:blipFill>
        <p:spPr>
          <a:xfrm>
            <a:off x="6172202" y="1825624"/>
            <a:ext cx="5834606" cy="4043730"/>
          </a:xfrm>
          <a:prstGeom prst="rect">
            <a:avLst/>
          </a:prstGeom>
        </p:spPr>
      </p:pic>
    </p:spTree>
    <p:extLst>
      <p:ext uri="{BB962C8B-B14F-4D97-AF65-F5344CB8AC3E}">
        <p14:creationId xmlns:p14="http://schemas.microsoft.com/office/powerpoint/2010/main" val="5534055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spTree>
    <p:extLst>
      <p:ext uri="{BB962C8B-B14F-4D97-AF65-F5344CB8AC3E}">
        <p14:creationId xmlns:p14="http://schemas.microsoft.com/office/powerpoint/2010/main" val="18618941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pic>
        <p:nvPicPr>
          <p:cNvPr id="8" name="Picture 7" descr="A picture containing text, diagram, plot, line&#10;&#10;Description automatically generated">
            <a:extLst>
              <a:ext uri="{FF2B5EF4-FFF2-40B4-BE49-F238E27FC236}">
                <a16:creationId xmlns:a16="http://schemas.microsoft.com/office/drawing/2014/main" id="{5490A222-F93E-4885-56E3-4C8A88402C74}"/>
              </a:ext>
            </a:extLst>
          </p:cNvPr>
          <p:cNvPicPr>
            <a:picLocks noChangeAspect="1"/>
          </p:cNvPicPr>
          <p:nvPr/>
        </p:nvPicPr>
        <p:blipFill rotWithShape="1">
          <a:blip r:embed="rId2">
            <a:extLst>
              <a:ext uri="{28A0092B-C50C-407E-A947-70E740481C1C}">
                <a14:useLocalDpi xmlns:a14="http://schemas.microsoft.com/office/drawing/2010/main" val="0"/>
              </a:ext>
            </a:extLst>
          </a:blip>
          <a:srcRect b="26"/>
          <a:stretch/>
        </p:blipFill>
        <p:spPr>
          <a:xfrm>
            <a:off x="273538" y="615820"/>
            <a:ext cx="11722358" cy="58596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a:extLst>
              <a:ext uri="{FF2B5EF4-FFF2-40B4-BE49-F238E27FC236}">
                <a16:creationId xmlns:a16="http://schemas.microsoft.com/office/drawing/2014/main" id="{746533DC-EDE3-59E0-19F6-EEE0168C98FF}"/>
              </a:ext>
            </a:extLst>
          </p:cNvPr>
          <p:cNvSpPr/>
          <p:nvPr/>
        </p:nvSpPr>
        <p:spPr>
          <a:xfrm>
            <a:off x="5859624" y="6176865"/>
            <a:ext cx="1054360" cy="22393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926935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p:pic>
        <p:nvPicPr>
          <p:cNvPr id="4" name="Picture 3" descr="A picture containing text, diagram, plot, line&#10;&#10;Description automatically generated">
            <a:extLst>
              <a:ext uri="{FF2B5EF4-FFF2-40B4-BE49-F238E27FC236}">
                <a16:creationId xmlns:a16="http://schemas.microsoft.com/office/drawing/2014/main" id="{5D0F3F65-B44C-5F5C-833B-99B3AED399DA}"/>
              </a:ext>
            </a:extLst>
          </p:cNvPr>
          <p:cNvPicPr>
            <a:picLocks noChangeAspect="1"/>
          </p:cNvPicPr>
          <p:nvPr/>
        </p:nvPicPr>
        <p:blipFill rotWithShape="1">
          <a:blip r:embed="rId2">
            <a:extLst>
              <a:ext uri="{28A0092B-C50C-407E-A947-70E740481C1C}">
                <a14:useLocalDpi xmlns:a14="http://schemas.microsoft.com/office/drawing/2010/main" val="0"/>
              </a:ext>
            </a:extLst>
          </a:blip>
          <a:srcRect l="52102" b="26"/>
          <a:stretch/>
        </p:blipFill>
        <p:spPr>
          <a:xfrm>
            <a:off x="6814295" y="1460500"/>
            <a:ext cx="4822080" cy="50323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257985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dirty="0"/>
              <a:t>To alleviate this phenomenon, we propose to use </a:t>
            </a:r>
            <a:r>
              <a:rPr lang="en-GB" b="1" dirty="0">
                <a:solidFill>
                  <a:srgbClr val="00B050"/>
                </a:solidFill>
              </a:rPr>
              <a:t>momentum</a:t>
            </a:r>
            <a:r>
              <a:rPr lang="en-GB" dirty="0"/>
              <a:t>.</a:t>
            </a:r>
          </a:p>
          <a:p>
            <a:pPr marL="0" indent="0">
              <a:buNone/>
            </a:pPr>
            <a:r>
              <a:rPr lang="en-GB" dirty="0"/>
              <a:t>It is a method that helps accelerate the training process by updating the weights of the model by reusing values from the past gradients.</a:t>
            </a:r>
          </a:p>
          <a:p>
            <a:pPr marL="0" indent="0">
              <a:buNone/>
            </a:pPr>
            <a:r>
              <a:rPr lang="en-GB" dirty="0"/>
              <a:t>The idea is that, if a direction in the parameters space consistently leads to good reduction in the loss function, then that direction should be reinforced.</a:t>
            </a:r>
          </a:p>
          <a:p>
            <a:pPr marL="0" indent="0">
              <a:buNone/>
            </a:pP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9D8783B-E536-7357-0ACB-1218956938D9}"/>
                  </a:ext>
                </a:extLst>
              </p:cNvPr>
              <p:cNvSpPr>
                <a:spLocks noGrp="1"/>
              </p:cNvSpPr>
              <p:nvPr>
                <p:ph sz="half" idx="2"/>
              </p:nvPr>
            </p:nvSpPr>
            <p:spPr>
              <a:xfrm>
                <a:off x="6172200" y="1825625"/>
                <a:ext cx="5181600" cy="5032374"/>
              </a:xfrm>
            </p:spPr>
            <p:txBody>
              <a:bodyPr>
                <a:normAutofit fontScale="92500" lnSpcReduction="10000"/>
              </a:bodyPr>
              <a:lstStyle/>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GB" dirty="0"/>
              </a:p>
              <a:p>
                <a:pPr marL="0" indent="0">
                  <a:buNone/>
                </a:pPr>
                <a:r>
                  <a:rPr lang="en-GB" dirty="0"/>
                  <a:t>As before,</a:t>
                </a:r>
              </a:p>
              <a:p>
                <a14:m>
                  <m:oMath xmlns:m="http://schemas.openxmlformats.org/officeDocument/2006/math">
                    <m:r>
                      <a:rPr lang="en-GB" i="1" dirty="0" smtClean="0">
                        <a:latin typeface="Cambria Math" panose="02040503050406030204" pitchFamily="18" charset="0"/>
                      </a:rPr>
                      <m:t>𝛼</m:t>
                    </m:r>
                  </m:oMath>
                </a14:m>
                <a:r>
                  <a:rPr lang="en-GB" dirty="0"/>
                  <a:t> is a hyperparameter that controls the step size/learning rate at each iteration,</a:t>
                </a:r>
              </a:p>
              <a:p>
                <a:r>
                  <a:rPr lang="en-GB" dirty="0"/>
                  <a:t>And </a:t>
                </a:r>
                <a:r>
                  <a:rPr lang="en-GB" b="1" dirty="0"/>
                  <a:t>the coefficient </a:t>
                </a:r>
                <a14:m>
                  <m:oMath xmlns:m="http://schemas.openxmlformats.org/officeDocument/2006/math">
                    <m:r>
                      <a:rPr lang="en-GB" b="1" i="1" dirty="0" smtClean="0">
                        <a:latin typeface="Cambria Math" panose="02040503050406030204" pitchFamily="18" charset="0"/>
                      </a:rPr>
                      <m:t>𝝁</m:t>
                    </m:r>
                    <m:r>
                      <a:rPr lang="en-GB" b="1" i="1" dirty="0" smtClean="0">
                        <a:latin typeface="Cambria Math" panose="02040503050406030204" pitchFamily="18" charset="0"/>
                      </a:rPr>
                      <m:t> </m:t>
                    </m:r>
                  </m:oMath>
                </a14:m>
                <a:r>
                  <a:rPr lang="en-GB" b="1" dirty="0"/>
                  <a:t>is another hyperparameter that controls the influence of the momentum</a:t>
                </a:r>
                <a:r>
                  <a:rPr lang="en-GB" dirty="0"/>
                  <a:t>, defined as the previous gradient update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a14:m>
                <a:r>
                  <a:rPr lang="en-GB" dirty="0"/>
                  <a:t>.</a:t>
                </a:r>
              </a:p>
            </p:txBody>
          </p:sp>
        </mc:Choice>
        <mc:Fallback xmlns="">
          <p:sp>
            <p:nvSpPr>
              <p:cNvPr id="4" name="Content Placeholder 3">
                <a:extLst>
                  <a:ext uri="{FF2B5EF4-FFF2-40B4-BE49-F238E27FC236}">
                    <a16:creationId xmlns:a16="http://schemas.microsoft.com/office/drawing/2014/main" id="{69D8783B-E536-7357-0ACB-1218956938D9}"/>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118" t="-2421" r="-3294"/>
                </a:stretch>
              </a:blipFill>
            </p:spPr>
            <p:txBody>
              <a:bodyPr/>
              <a:lstStyle/>
              <a:p>
                <a:r>
                  <a:rPr lang="en-GB">
                    <a:noFill/>
                  </a:rPr>
                  <a:t> </a:t>
                </a:r>
              </a:p>
            </p:txBody>
          </p:sp>
        </mc:Fallback>
      </mc:AlternateContent>
    </p:spTree>
    <p:extLst>
      <p:ext uri="{BB962C8B-B14F-4D97-AF65-F5344CB8AC3E}">
        <p14:creationId xmlns:p14="http://schemas.microsoft.com/office/powerpoint/2010/main" val="2106729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a:t>
            </a:r>
            <a:br>
              <a:rPr lang="en-GB" dirty="0"/>
            </a:br>
            <a:r>
              <a:rPr lang="en-GB" dirty="0"/>
              <a:t>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6203462" cy="5032375"/>
              </a:xfrm>
            </p:spPr>
            <p:txBody>
              <a:bodyPr>
                <a:normAutofit/>
              </a:bodyPr>
              <a:lstStyle/>
              <a:p>
                <a:pPr marL="0" indent="0">
                  <a:buNone/>
                </a:pPr>
                <a:r>
                  <a:rPr lang="en-GB" dirty="0"/>
                  <a:t>Using momentum can help the model converge faster and </a:t>
                </a:r>
                <a:r>
                  <a:rPr lang="en-GB" b="1" dirty="0"/>
                  <a:t>escape</a:t>
                </a:r>
                <a:r>
                  <a:rPr lang="en-GB" dirty="0"/>
                  <a:t> </a:t>
                </a:r>
                <a:r>
                  <a:rPr lang="en-GB" b="1" dirty="0"/>
                  <a:t>local</a:t>
                </a:r>
                <a:r>
                  <a:rPr lang="en-GB" dirty="0"/>
                  <a:t> </a:t>
                </a:r>
                <a:r>
                  <a:rPr lang="en-GB" b="1" dirty="0"/>
                  <a:t>minima</a:t>
                </a:r>
                <a:r>
                  <a:rPr lang="en-GB" dirty="0"/>
                  <a:t> and converge to global minima instead.</a:t>
                </a:r>
              </a:p>
              <a:p>
                <a:pPr marL="0" indent="0">
                  <a:buNone/>
                </a:pPr>
                <a:r>
                  <a:rPr lang="en-GB" dirty="0"/>
                  <a:t>However, it can also cause the model to overshoot the global minimum and diverge.</a:t>
                </a:r>
              </a:p>
              <a:p>
                <a:pPr marL="0" indent="0">
                  <a:buNone/>
                </a:pPr>
                <a:r>
                  <a:rPr lang="en-GB" dirty="0"/>
                  <a:t>So, just like with the learning rate, </a:t>
                </a:r>
                <a:r>
                  <a:rPr lang="en-GB" b="1" dirty="0"/>
                  <a:t>it is important to tune the momentum hyperparameter </a:t>
                </a:r>
                <a14:m>
                  <m:oMath xmlns:m="http://schemas.openxmlformats.org/officeDocument/2006/math">
                    <m:r>
                      <a:rPr lang="en-GB" b="1" i="1" dirty="0" smtClean="0">
                        <a:latin typeface="Cambria Math" panose="02040503050406030204" pitchFamily="18" charset="0"/>
                      </a:rPr>
                      <m:t>𝝁</m:t>
                    </m:r>
                  </m:oMath>
                </a14:m>
                <a:r>
                  <a:rPr lang="en-GB" b="1" dirty="0"/>
                  <a:t> carefully (ever heard of the NFL theorem?)</a:t>
                </a:r>
                <a:r>
                  <a:rPr lang="en-GB" dirty="0"/>
                  <a:t>.</a:t>
                </a:r>
                <a:endParaRPr lang="en-SG" dirty="0"/>
              </a:p>
              <a:p>
                <a:endParaRPr lang="en-SG" dirty="0"/>
              </a:p>
            </p:txBody>
          </p:sp>
        </mc:Choice>
        <mc:Fallback>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6203462" cy="5032375"/>
              </a:xfrm>
              <a:blipFill>
                <a:blip r:embed="rId2"/>
                <a:stretch>
                  <a:fillRect l="-2065" t="-1937" r="-39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2DF294E3-D542-A77F-D00F-B8807CEB2F1B}"/>
              </a:ext>
            </a:extLst>
          </p:cNvPr>
          <p:cNvPicPr>
            <a:picLocks noChangeAspect="1"/>
          </p:cNvPicPr>
          <p:nvPr/>
        </p:nvPicPr>
        <p:blipFill rotWithShape="1">
          <a:blip r:embed="rId3"/>
          <a:srcRect r="47415"/>
          <a:stretch/>
        </p:blipFill>
        <p:spPr>
          <a:xfrm>
            <a:off x="7563845" y="56496"/>
            <a:ext cx="3556439" cy="3372504"/>
          </a:xfrm>
          <a:prstGeom prst="rect">
            <a:avLst/>
          </a:prstGeom>
        </p:spPr>
      </p:pic>
      <p:sp>
        <p:nvSpPr>
          <p:cNvPr id="9" name="Oval 8">
            <a:extLst>
              <a:ext uri="{FF2B5EF4-FFF2-40B4-BE49-F238E27FC236}">
                <a16:creationId xmlns:a16="http://schemas.microsoft.com/office/drawing/2014/main" id="{A0BBB4B2-DCE0-BDB2-BD46-B19F3707FC91}"/>
              </a:ext>
            </a:extLst>
          </p:cNvPr>
          <p:cNvSpPr/>
          <p:nvPr/>
        </p:nvSpPr>
        <p:spPr>
          <a:xfrm>
            <a:off x="10744673" y="1314187"/>
            <a:ext cx="609127" cy="68513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9315F0E1-F7F1-7B48-22B6-76F3EDF0EB7A}"/>
              </a:ext>
            </a:extLst>
          </p:cNvPr>
          <p:cNvPicPr>
            <a:picLocks noChangeAspect="1"/>
          </p:cNvPicPr>
          <p:nvPr/>
        </p:nvPicPr>
        <p:blipFill rotWithShape="1">
          <a:blip r:embed="rId3"/>
          <a:srcRect l="55942"/>
          <a:stretch/>
        </p:blipFill>
        <p:spPr>
          <a:xfrm>
            <a:off x="7776482" y="3178991"/>
            <a:ext cx="3206149" cy="3628706"/>
          </a:xfrm>
          <a:prstGeom prst="rect">
            <a:avLst/>
          </a:prstGeom>
        </p:spPr>
      </p:pic>
    </p:spTree>
    <p:extLst>
      <p:ext uri="{BB962C8B-B14F-4D97-AF65-F5344CB8AC3E}">
        <p14:creationId xmlns:p14="http://schemas.microsoft.com/office/powerpoint/2010/main" val="284275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A041A3D-657F-3F7B-EC53-EEC71F3F4D8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(Gradient Descent with Added </a:t>
                </a:r>
                <a:r>
                  <a:rPr lang="en-GB" b="1" dirty="0">
                    <a:solidFill>
                      <a:srgbClr val="00B050"/>
                    </a:solidFill>
                  </a:rPr>
                  <a:t>Momentum</a:t>
                </a:r>
                <a:r>
                  <a:rPr lang="en-GB" b="1" dirty="0"/>
                  <a:t>):</a:t>
                </a:r>
                <a:endParaRPr lang="en-GB" dirty="0"/>
              </a:p>
              <a:p>
                <a:pPr marL="0" indent="0">
                  <a:buNone/>
                </a:pPr>
                <a:r>
                  <a:rPr lang="en-GB" b="1" dirty="0">
                    <a:solidFill>
                      <a:srgbClr val="00B050"/>
                    </a:solidFill>
                  </a:rPr>
                  <a:t>Momentum</a:t>
                </a:r>
                <a:r>
                  <a:rPr lang="en-GB" dirty="0"/>
                  <a:t> is a method that helps accelerate the training process by updating the weights of the model by reusing values from the past gradients.</a:t>
                </a:r>
              </a:p>
              <a:p>
                <a:pPr marL="0" indent="0">
                  <a:buNone/>
                </a:pPr>
                <a:r>
                  <a:rPr lang="en-GB" dirty="0"/>
                  <a:t>Momentum can be implemented by adding a term to the parameter update, for instance: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𝛼</m:t>
                      </m:r>
                      <m:r>
                        <a:rPr lang="en-GB" i="1" dirty="0" smtClean="0">
                          <a:latin typeface="Cambria Math" panose="02040503050406030204" pitchFamily="18" charset="0"/>
                        </a:rPr>
                        <m:t>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r>
                        <a:rPr lang="en-GB" i="1" dirty="0" smtClean="0">
                          <a:latin typeface="Cambria Math" panose="02040503050406030204" pitchFamily="18" charset="0"/>
                        </a:rPr>
                        <m:t>𝜇</m:t>
                      </m:r>
                      <m:r>
                        <a:rPr lang="en-GB" i="1" dirty="0" smtClean="0">
                          <a:latin typeface="Cambria Math" panose="02040503050406030204" pitchFamily="18" charset="0"/>
                        </a:rPr>
                        <m:t> </m:t>
                      </m:r>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𝑓</m:t>
                          </m:r>
                        </m:e>
                        <m:sub>
                          <m:r>
                            <a:rPr lang="en-GB" i="1" dirty="0" err="1" smtClean="0">
                              <a:latin typeface="Cambria Math" panose="02040503050406030204" pitchFamily="18" charset="0"/>
                            </a:rPr>
                            <m:t>𝑝𝑟𝑒𝑣</m:t>
                          </m:r>
                        </m:sub>
                        <m:sup>
                          <m:r>
                            <a:rPr lang="en-GB" i="1" dirty="0" smtClean="0">
                              <a:latin typeface="Cambria Math" panose="02040503050406030204" pitchFamily="18" charset="0"/>
                            </a:rPr>
                            <m:t>′</m:t>
                          </m:r>
                        </m:sup>
                      </m:sSubSup>
                    </m:oMath>
                  </m:oMathPara>
                </a14:m>
                <a:endParaRPr lang="en-SG" dirty="0"/>
              </a:p>
            </p:txBody>
          </p:sp>
        </mc:Choice>
        <mc:Fallback xmlns="">
          <p:sp>
            <p:nvSpPr>
              <p:cNvPr id="3" name="Content Placeholder 2">
                <a:extLst>
                  <a:ext uri="{FF2B5EF4-FFF2-40B4-BE49-F238E27FC236}">
                    <a16:creationId xmlns:a16="http://schemas.microsoft.com/office/drawing/2014/main" id="{2A041A3D-657F-3F7B-EC53-EEC71F3F4D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13ED50FD-0CD4-25DB-BA19-26AA658C08F1}"/>
              </a:ext>
            </a:extLst>
          </p:cNvPr>
          <p:cNvPicPr>
            <a:picLocks noChangeAspect="1"/>
          </p:cNvPicPr>
          <p:nvPr/>
        </p:nvPicPr>
        <p:blipFill>
          <a:blip r:embed="rId3"/>
          <a:stretch>
            <a:fillRect/>
          </a:stretch>
        </p:blipFill>
        <p:spPr>
          <a:xfrm>
            <a:off x="6019800" y="2446034"/>
            <a:ext cx="6154009" cy="2591162"/>
          </a:xfrm>
          <a:prstGeom prst="rect">
            <a:avLst/>
          </a:prstGeom>
        </p:spPr>
      </p:pic>
    </p:spTree>
    <p:extLst>
      <p:ext uri="{BB962C8B-B14F-4D97-AF65-F5344CB8AC3E}">
        <p14:creationId xmlns:p14="http://schemas.microsoft.com/office/powerpoint/2010/main" val="324200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solidFill>
                  <a:schemeClr val="bg1">
                    <a:lumMod val="65000"/>
                  </a:schemeClr>
                </a:solidFill>
              </a:rPr>
              <a:t>What are the </a:t>
            </a:r>
            <a:r>
              <a:rPr lang="en-US" b="1" dirty="0">
                <a:solidFill>
                  <a:schemeClr val="bg1">
                    <a:lumMod val="65000"/>
                  </a:schemeClr>
                </a:solidFill>
              </a:rPr>
              <a:t>typical</a:t>
            </a:r>
            <a:r>
              <a:rPr lang="en-US" dirty="0">
                <a:solidFill>
                  <a:schemeClr val="bg1">
                    <a:lumMod val="65000"/>
                  </a:schemeClr>
                </a:solidFill>
              </a:rPr>
              <a:t> </a:t>
            </a:r>
            <a:r>
              <a:rPr lang="en-US" b="1" dirty="0">
                <a:solidFill>
                  <a:schemeClr val="bg1">
                    <a:lumMod val="65000"/>
                  </a:schemeClr>
                </a:solidFill>
              </a:rPr>
              <a:t>initializers for trainable parameters </a:t>
            </a:r>
            <a:r>
              <a:rPr lang="en-US" dirty="0">
                <a:solidFill>
                  <a:schemeClr val="bg1">
                    <a:lumMod val="65000"/>
                  </a:schemeClr>
                </a:solidFill>
              </a:rPr>
              <a:t>in Neural Networks?</a:t>
            </a:r>
            <a:r>
              <a:rPr lang="en-US" b="1" dirty="0">
                <a:solidFill>
                  <a:schemeClr val="bg1">
                    <a:lumMod val="65000"/>
                  </a:schemeClr>
                </a:solidFill>
              </a:rPr>
              <a:t>  </a:t>
            </a:r>
            <a:endParaRPr lang="en-US" dirty="0">
              <a:solidFill>
                <a:schemeClr val="bg1">
                  <a:lumMod val="65000"/>
                </a:schemeClr>
              </a:solidFill>
            </a:endParaRPr>
          </a:p>
          <a:p>
            <a:pPr marL="514350" indent="-514350">
              <a:buFont typeface="+mj-lt"/>
              <a:buAutoNum type="arabicPeriod"/>
            </a:pPr>
            <a:r>
              <a:rPr lang="en-GB" dirty="0">
                <a:solidFill>
                  <a:schemeClr val="bg1">
                    <a:lumMod val="65000"/>
                  </a:schemeClr>
                </a:solidFill>
              </a:rPr>
              <a:t>What is </a:t>
            </a:r>
            <a:r>
              <a:rPr lang="en-GB" b="1" dirty="0">
                <a:solidFill>
                  <a:schemeClr val="bg1">
                    <a:lumMod val="65000"/>
                  </a:schemeClr>
                </a:solidFill>
              </a:rPr>
              <a:t>symmetry</a:t>
            </a:r>
            <a:r>
              <a:rPr lang="en-GB" dirty="0">
                <a:solidFill>
                  <a:schemeClr val="bg1">
                    <a:lumMod val="65000"/>
                  </a:schemeClr>
                </a:solidFill>
              </a:rPr>
              <a:t> in a Neural Network and why is it essential to </a:t>
            </a:r>
            <a:r>
              <a:rPr lang="en-GB" b="1" dirty="0">
                <a:solidFill>
                  <a:schemeClr val="bg1">
                    <a:lumMod val="65000"/>
                  </a:schemeClr>
                </a:solidFill>
              </a:rPr>
              <a:t>break</a:t>
            </a:r>
            <a:r>
              <a:rPr lang="en-GB" dirty="0">
                <a:solidFill>
                  <a:schemeClr val="bg1">
                    <a:lumMod val="65000"/>
                  </a:schemeClr>
                </a:solidFill>
              </a:rPr>
              <a:t> </a:t>
            </a:r>
            <a:r>
              <a:rPr lang="en-GB" b="1" dirty="0">
                <a:solidFill>
                  <a:schemeClr val="bg1">
                    <a:lumMod val="65000"/>
                  </a:schemeClr>
                </a:solidFill>
              </a:rPr>
              <a:t>it</a:t>
            </a:r>
            <a:r>
              <a:rPr lang="en-GB" dirty="0">
                <a:solidFill>
                  <a:schemeClr val="bg1">
                    <a:lumMod val="65000"/>
                  </a:schemeClr>
                </a:solidFill>
              </a:rPr>
              <a:t> with proper initializers?</a:t>
            </a:r>
          </a:p>
          <a:p>
            <a:pPr marL="514350" indent="-514350">
              <a:buFont typeface="+mj-lt"/>
              <a:buAutoNum type="arabicPeriod"/>
            </a:pPr>
            <a:r>
              <a:rPr lang="en-GB" dirty="0">
                <a:solidFill>
                  <a:schemeClr val="bg1">
                    <a:lumMod val="65000"/>
                  </a:schemeClr>
                </a:solidFill>
              </a:rPr>
              <a:t>What is the </a:t>
            </a:r>
            <a:r>
              <a:rPr lang="en-GB" b="1" dirty="0">
                <a:solidFill>
                  <a:schemeClr val="bg1">
                    <a:lumMod val="65000"/>
                  </a:schemeClr>
                </a:solidFill>
              </a:rPr>
              <a:t>exploding</a:t>
            </a:r>
            <a:r>
              <a:rPr lang="en-GB" dirty="0">
                <a:solidFill>
                  <a:schemeClr val="bg1">
                    <a:lumMod val="65000"/>
                  </a:schemeClr>
                </a:solidFill>
              </a:rPr>
              <a:t> </a:t>
            </a:r>
            <a:r>
              <a:rPr lang="en-GB" b="1" dirty="0">
                <a:solidFill>
                  <a:schemeClr val="bg1">
                    <a:lumMod val="65000"/>
                  </a:schemeClr>
                </a:solidFill>
              </a:rPr>
              <a:t>gradient</a:t>
            </a:r>
            <a:r>
              <a:rPr lang="en-GB" dirty="0">
                <a:solidFill>
                  <a:schemeClr val="bg1">
                    <a:lumMod val="65000"/>
                  </a:schemeClr>
                </a:solidFill>
              </a:rPr>
              <a:t> problem?</a:t>
            </a:r>
          </a:p>
          <a:p>
            <a:pPr marL="514350" indent="-514350">
              <a:buFont typeface="+mj-lt"/>
              <a:buAutoNum type="arabicPeriod"/>
            </a:pPr>
            <a:r>
              <a:rPr lang="en-GB" dirty="0">
                <a:solidFill>
                  <a:schemeClr val="bg1">
                    <a:lumMod val="65000"/>
                  </a:schemeClr>
                </a:solidFill>
              </a:rPr>
              <a:t>How to </a:t>
            </a:r>
            <a:r>
              <a:rPr lang="en-GB" b="1" dirty="0">
                <a:solidFill>
                  <a:schemeClr val="bg1">
                    <a:lumMod val="65000"/>
                  </a:schemeClr>
                </a:solidFill>
              </a:rPr>
              <a:t>spot and fix an exploding gradient </a:t>
            </a:r>
            <a:r>
              <a:rPr lang="en-GB" dirty="0">
                <a:solidFill>
                  <a:schemeClr val="bg1">
                    <a:lumMod val="65000"/>
                  </a:schemeClr>
                </a:solidFill>
              </a:rPr>
              <a:t>problem?</a:t>
            </a:r>
          </a:p>
          <a:p>
            <a:pPr marL="514350" indent="-514350">
              <a:buFont typeface="+mj-lt"/>
              <a:buAutoNum type="arabicPeriod"/>
            </a:pPr>
            <a:r>
              <a:rPr lang="en-GB" dirty="0">
                <a:solidFill>
                  <a:schemeClr val="bg1">
                    <a:lumMod val="65000"/>
                  </a:schemeClr>
                </a:solidFill>
              </a:rPr>
              <a:t>What is the </a:t>
            </a:r>
            <a:r>
              <a:rPr lang="en-GB" b="1" dirty="0">
                <a:solidFill>
                  <a:schemeClr val="bg1">
                    <a:lumMod val="65000"/>
                  </a:schemeClr>
                </a:solidFill>
              </a:rPr>
              <a:t>vanishing</a:t>
            </a:r>
            <a:r>
              <a:rPr lang="en-GB" dirty="0">
                <a:solidFill>
                  <a:schemeClr val="bg1">
                    <a:lumMod val="65000"/>
                  </a:schemeClr>
                </a:solidFill>
              </a:rPr>
              <a:t> </a:t>
            </a:r>
            <a:r>
              <a:rPr lang="en-GB" b="1" dirty="0">
                <a:solidFill>
                  <a:schemeClr val="bg1">
                    <a:lumMod val="65000"/>
                  </a:schemeClr>
                </a:solidFill>
              </a:rPr>
              <a:t>gradient</a:t>
            </a:r>
            <a:r>
              <a:rPr lang="en-GB" dirty="0">
                <a:solidFill>
                  <a:schemeClr val="bg1">
                    <a:lumMod val="65000"/>
                  </a:schemeClr>
                </a:solidFill>
              </a:rPr>
              <a:t> problem?</a:t>
            </a:r>
          </a:p>
          <a:p>
            <a:pPr marL="514350" indent="-514350">
              <a:buFont typeface="+mj-lt"/>
              <a:buAutoNum type="arabicPeriod"/>
            </a:pPr>
            <a:r>
              <a:rPr lang="en-GB" dirty="0">
                <a:solidFill>
                  <a:schemeClr val="bg1">
                    <a:lumMod val="65000"/>
                  </a:schemeClr>
                </a:solidFill>
              </a:rPr>
              <a:t>How to </a:t>
            </a:r>
            <a:r>
              <a:rPr lang="en-GB" b="1" dirty="0">
                <a:solidFill>
                  <a:schemeClr val="bg1">
                    <a:lumMod val="65000"/>
                  </a:schemeClr>
                </a:solidFill>
              </a:rPr>
              <a:t>spot and fix a vanishing gradient </a:t>
            </a:r>
            <a:r>
              <a:rPr lang="en-GB" dirty="0">
                <a:solidFill>
                  <a:schemeClr val="bg1">
                    <a:lumMod val="65000"/>
                  </a:schemeClr>
                </a:solidFill>
              </a:rPr>
              <a:t>problem?</a:t>
            </a:r>
          </a:p>
          <a:p>
            <a:pPr marL="514350" indent="-514350">
              <a:buFont typeface="+mj-lt"/>
              <a:buAutoNum type="arabicPeriod"/>
            </a:pPr>
            <a:r>
              <a:rPr lang="en-GB" dirty="0">
                <a:solidFill>
                  <a:schemeClr val="bg1">
                    <a:lumMod val="65000"/>
                  </a:schemeClr>
                </a:solidFill>
              </a:rPr>
              <a:t>Why are </a:t>
            </a:r>
            <a:r>
              <a:rPr lang="en-GB" b="1" dirty="0">
                <a:solidFill>
                  <a:schemeClr val="bg1">
                    <a:lumMod val="65000"/>
                  </a:schemeClr>
                </a:solidFill>
              </a:rPr>
              <a:t>activation</a:t>
            </a:r>
            <a:r>
              <a:rPr lang="en-GB" dirty="0">
                <a:solidFill>
                  <a:schemeClr val="bg1">
                    <a:lumMod val="65000"/>
                  </a:schemeClr>
                </a:solidFill>
              </a:rPr>
              <a:t> </a:t>
            </a:r>
            <a:r>
              <a:rPr lang="en-GB" b="1" dirty="0">
                <a:solidFill>
                  <a:schemeClr val="bg1">
                    <a:lumMod val="65000"/>
                  </a:schemeClr>
                </a:solidFill>
              </a:rPr>
              <a:t>functions</a:t>
            </a:r>
            <a:r>
              <a:rPr lang="en-GB" dirty="0">
                <a:solidFill>
                  <a:schemeClr val="bg1">
                    <a:lumMod val="65000"/>
                  </a:schemeClr>
                </a:solidFill>
              </a:rPr>
              <a:t> needed in Neural Networks?</a:t>
            </a:r>
          </a:p>
          <a:p>
            <a:pPr marL="514350" indent="-514350">
              <a:buFont typeface="+mj-lt"/>
              <a:buAutoNum type="arabicPeriod"/>
            </a:pPr>
            <a:r>
              <a:rPr lang="en-GB" dirty="0">
                <a:solidFill>
                  <a:schemeClr val="bg1">
                    <a:lumMod val="65000"/>
                  </a:schemeClr>
                </a:solidFill>
              </a:rPr>
              <a:t>What is the </a:t>
            </a:r>
            <a:r>
              <a:rPr lang="en-GB" b="1" dirty="0">
                <a:solidFill>
                  <a:schemeClr val="bg1">
                    <a:lumMod val="65000"/>
                  </a:schemeClr>
                </a:solidFill>
              </a:rPr>
              <a:t>universal</a:t>
            </a:r>
            <a:r>
              <a:rPr lang="en-GB" dirty="0">
                <a:solidFill>
                  <a:schemeClr val="bg1">
                    <a:lumMod val="65000"/>
                  </a:schemeClr>
                </a:solidFill>
              </a:rPr>
              <a:t> </a:t>
            </a:r>
            <a:r>
              <a:rPr lang="en-GB" b="1" dirty="0">
                <a:solidFill>
                  <a:schemeClr val="bg1">
                    <a:lumMod val="65000"/>
                  </a:schemeClr>
                </a:solidFill>
              </a:rPr>
              <a:t>approximation</a:t>
            </a:r>
            <a:r>
              <a:rPr lang="en-GB" dirty="0">
                <a:solidFill>
                  <a:schemeClr val="bg1">
                    <a:lumMod val="65000"/>
                  </a:schemeClr>
                </a:solidFill>
              </a:rPr>
              <a:t> </a:t>
            </a:r>
            <a:r>
              <a:rPr lang="en-GB" b="1" dirty="0">
                <a:solidFill>
                  <a:schemeClr val="bg1">
                    <a:lumMod val="65000"/>
                  </a:schemeClr>
                </a:solidFill>
              </a:rPr>
              <a:t>theorem</a:t>
            </a:r>
            <a:r>
              <a:rPr lang="en-GB" dirty="0">
                <a:solidFill>
                  <a:schemeClr val="bg1">
                    <a:lumMod val="65000"/>
                  </a:schemeClr>
                </a:solidFill>
              </a:rPr>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#1 (good scenario): </a:t>
            </a:r>
            <a:r>
              <a:rPr lang="en-GB" dirty="0"/>
              <a:t>As before, if the starting point is good and not too much momentum is used, we will converge to the correct minimum.</a:t>
            </a:r>
            <a:endParaRPr lang="en-SG" dirty="0"/>
          </a:p>
        </p:txBody>
      </p:sp>
      <p:pic>
        <p:nvPicPr>
          <p:cNvPr id="5" name="Picture 4">
            <a:extLst>
              <a:ext uri="{FF2B5EF4-FFF2-40B4-BE49-F238E27FC236}">
                <a16:creationId xmlns:a16="http://schemas.microsoft.com/office/drawing/2014/main" id="{6FE48D9D-F7E1-5570-35F7-A88A2F500A01}"/>
              </a:ext>
            </a:extLst>
          </p:cNvPr>
          <p:cNvPicPr>
            <a:picLocks noChangeAspect="1"/>
          </p:cNvPicPr>
          <p:nvPr/>
        </p:nvPicPr>
        <p:blipFill>
          <a:blip r:embed="rId2"/>
          <a:stretch>
            <a:fillRect/>
          </a:stretch>
        </p:blipFill>
        <p:spPr>
          <a:xfrm>
            <a:off x="961629" y="3429000"/>
            <a:ext cx="9665937" cy="3195891"/>
          </a:xfrm>
          <a:prstGeom prst="rect">
            <a:avLst/>
          </a:prstGeom>
        </p:spPr>
      </p:pic>
    </p:spTree>
    <p:extLst>
      <p:ext uri="{BB962C8B-B14F-4D97-AF65-F5344CB8AC3E}">
        <p14:creationId xmlns:p14="http://schemas.microsoft.com/office/powerpoint/2010/main" val="42167663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#2 (bad scenario): </a:t>
            </a:r>
            <a:r>
              <a:rPr lang="en-GB" dirty="0"/>
              <a:t>As before, if the starting point is bad and not too much momentum is used, we will end up converging to the incorrect minimum, like before.</a:t>
            </a:r>
            <a:endParaRPr lang="en-SG" dirty="0"/>
          </a:p>
        </p:txBody>
      </p:sp>
      <p:pic>
        <p:nvPicPr>
          <p:cNvPr id="6" name="Picture 5">
            <a:extLst>
              <a:ext uri="{FF2B5EF4-FFF2-40B4-BE49-F238E27FC236}">
                <a16:creationId xmlns:a16="http://schemas.microsoft.com/office/drawing/2014/main" id="{6009869F-D313-81DF-1025-FEEC41AC151E}"/>
              </a:ext>
            </a:extLst>
          </p:cNvPr>
          <p:cNvPicPr>
            <a:picLocks noChangeAspect="1"/>
          </p:cNvPicPr>
          <p:nvPr/>
        </p:nvPicPr>
        <p:blipFill>
          <a:blip r:embed="rId2"/>
          <a:stretch>
            <a:fillRect/>
          </a:stretch>
        </p:blipFill>
        <p:spPr>
          <a:xfrm>
            <a:off x="838200" y="3396343"/>
            <a:ext cx="9649408" cy="3220747"/>
          </a:xfrm>
          <a:prstGeom prst="rect">
            <a:avLst/>
          </a:prstGeom>
        </p:spPr>
      </p:pic>
    </p:spTree>
    <p:extLst>
      <p:ext uri="{BB962C8B-B14F-4D97-AF65-F5344CB8AC3E}">
        <p14:creationId xmlns:p14="http://schemas.microsoft.com/office/powerpoint/2010/main" val="1952498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sp>
        <p:nvSpPr>
          <p:cNvPr id="3" name="Content Placeholder 2">
            <a:extLst>
              <a:ext uri="{FF2B5EF4-FFF2-40B4-BE49-F238E27FC236}">
                <a16:creationId xmlns:a16="http://schemas.microsoft.com/office/drawing/2014/main" id="{2A041A3D-657F-3F7B-EC53-EEC71F3F4D85}"/>
              </a:ext>
            </a:extLst>
          </p:cNvPr>
          <p:cNvSpPr>
            <a:spLocks noGrp="1"/>
          </p:cNvSpPr>
          <p:nvPr>
            <p:ph idx="1"/>
          </p:nvPr>
        </p:nvSpPr>
        <p:spPr/>
        <p:txBody>
          <a:bodyPr>
            <a:normAutofit/>
          </a:bodyPr>
          <a:lstStyle/>
          <a:p>
            <a:pPr marL="0" indent="0">
              <a:buNone/>
            </a:pPr>
            <a:r>
              <a:rPr lang="en-GB" b="1" dirty="0"/>
              <a:t>Case #3 (bad scenario, momentum saves the day): </a:t>
            </a:r>
            <a:r>
              <a:rPr lang="en-GB" dirty="0"/>
              <a:t>However, if the starting point is bad and enough momentum is used, we might be able to escape the local minimum and converge to the correct minimum.</a:t>
            </a:r>
            <a:endParaRPr lang="en-SG" dirty="0"/>
          </a:p>
        </p:txBody>
      </p:sp>
      <p:pic>
        <p:nvPicPr>
          <p:cNvPr id="6" name="Picture 5">
            <a:extLst>
              <a:ext uri="{FF2B5EF4-FFF2-40B4-BE49-F238E27FC236}">
                <a16:creationId xmlns:a16="http://schemas.microsoft.com/office/drawing/2014/main" id="{0E8155D2-2324-E764-8ADE-F4BCD0DA40E2}"/>
              </a:ext>
            </a:extLst>
          </p:cNvPr>
          <p:cNvPicPr>
            <a:picLocks noChangeAspect="1"/>
          </p:cNvPicPr>
          <p:nvPr/>
        </p:nvPicPr>
        <p:blipFill>
          <a:blip r:embed="rId2"/>
          <a:stretch>
            <a:fillRect/>
          </a:stretch>
        </p:blipFill>
        <p:spPr>
          <a:xfrm>
            <a:off x="1225739" y="3429000"/>
            <a:ext cx="9740521" cy="3160142"/>
          </a:xfrm>
          <a:prstGeom prst="rect">
            <a:avLst/>
          </a:prstGeom>
        </p:spPr>
      </p:pic>
    </p:spTree>
    <p:extLst>
      <p:ext uri="{BB962C8B-B14F-4D97-AF65-F5344CB8AC3E}">
        <p14:creationId xmlns:p14="http://schemas.microsoft.com/office/powerpoint/2010/main" val="1712839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1CD40-9CEF-7D65-BA64-AB994C315426}"/>
              </a:ext>
            </a:extLst>
          </p:cNvPr>
          <p:cNvSpPr>
            <a:spLocks noGrp="1"/>
          </p:cNvSpPr>
          <p:nvPr>
            <p:ph type="title"/>
          </p:nvPr>
        </p:nvSpPr>
        <p:spPr/>
        <p:txBody>
          <a:bodyPr/>
          <a:lstStyle/>
          <a:p>
            <a:r>
              <a:rPr lang="en-GB" dirty="0"/>
              <a:t>Adding momentum to gradient descent</a:t>
            </a:r>
            <a:endParaRPr lang="en-SG" dirty="0"/>
          </a:p>
        </p:txBody>
      </p:sp>
      <p:pic>
        <p:nvPicPr>
          <p:cNvPr id="8" name="Picture 7">
            <a:extLst>
              <a:ext uri="{FF2B5EF4-FFF2-40B4-BE49-F238E27FC236}">
                <a16:creationId xmlns:a16="http://schemas.microsoft.com/office/drawing/2014/main" id="{1FA18704-3C4F-3506-D883-6008FB71FD2B}"/>
              </a:ext>
            </a:extLst>
          </p:cNvPr>
          <p:cNvPicPr>
            <a:picLocks noChangeAspect="1"/>
          </p:cNvPicPr>
          <p:nvPr/>
        </p:nvPicPr>
        <p:blipFill>
          <a:blip r:embed="rId2"/>
          <a:stretch>
            <a:fillRect/>
          </a:stretch>
        </p:blipFill>
        <p:spPr>
          <a:xfrm>
            <a:off x="2237709" y="1554229"/>
            <a:ext cx="7716582" cy="5303771"/>
          </a:xfrm>
          <a:prstGeom prst="rect">
            <a:avLst/>
          </a:prstGeom>
        </p:spPr>
      </p:pic>
    </p:spTree>
    <p:extLst>
      <p:ext uri="{BB962C8B-B14F-4D97-AF65-F5344CB8AC3E}">
        <p14:creationId xmlns:p14="http://schemas.microsoft.com/office/powerpoint/2010/main" val="4050198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Learning</a:t>
                </a:r>
                <a:r>
                  <a:rPr lang="en-GB" b="1" dirty="0"/>
                  <a:t> </a:t>
                </a:r>
                <a:r>
                  <a:rPr lang="en-GB" b="1" dirty="0">
                    <a:solidFill>
                      <a:srgbClr val="00B050"/>
                    </a:solidFill>
                  </a:rPr>
                  <a:t>rate</a:t>
                </a:r>
                <a:r>
                  <a:rPr lang="en-GB" b="1" dirty="0"/>
                  <a:t> </a:t>
                </a:r>
                <a:r>
                  <a:rPr lang="en-GB" b="1" dirty="0">
                    <a:solidFill>
                      <a:srgbClr val="00B050"/>
                    </a:solidFill>
                  </a:rPr>
                  <a:t>decay</a:t>
                </a:r>
                <a:r>
                  <a:rPr lang="en-GB" b="1" dirty="0"/>
                  <a:t>):</a:t>
                </a:r>
              </a:p>
              <a:p>
                <a:pPr marL="0" indent="0">
                  <a:buNone/>
                </a:pPr>
                <a:r>
                  <a:rPr lang="en-GB" b="1" dirty="0">
                    <a:solidFill>
                      <a:srgbClr val="00B050"/>
                    </a:solidFill>
                  </a:rPr>
                  <a:t>Learning rate decay </a:t>
                </a:r>
                <a:r>
                  <a:rPr lang="en-GB" dirty="0"/>
                  <a:t>is a technique used to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of gradient descent over iterations.</a:t>
                </a:r>
              </a:p>
              <a:p>
                <a:pPr marL="0" indent="0">
                  <a:buNone/>
                </a:pPr>
                <a:r>
                  <a:rPr lang="en-GB" dirty="0"/>
                  <a:t>The idea is to </a:t>
                </a:r>
                <a:r>
                  <a:rPr lang="en-GB" b="1" dirty="0"/>
                  <a:t>start with a relatively high learning rate, which can help the model to converge quickly in the early stages of training</a:t>
                </a:r>
                <a:r>
                  <a:rPr lang="en-GB" dirty="0"/>
                  <a:t>, and then </a:t>
                </a:r>
                <a:r>
                  <a:rPr lang="en-GB" b="1" dirty="0"/>
                  <a:t>gradually</a:t>
                </a:r>
                <a:r>
                  <a:rPr lang="en-GB" dirty="0"/>
                  <a:t> </a:t>
                </a:r>
                <a:r>
                  <a:rPr lang="en-GB" b="1" dirty="0"/>
                  <a:t>reduce</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as</a:t>
                </a:r>
                <a:r>
                  <a:rPr lang="en-GB" dirty="0"/>
                  <a:t> </a:t>
                </a:r>
                <a:r>
                  <a:rPr lang="en-GB" b="1" dirty="0"/>
                  <a:t>training</a:t>
                </a:r>
                <a:r>
                  <a:rPr lang="en-GB" dirty="0"/>
                  <a:t> </a:t>
                </a:r>
                <a:r>
                  <a:rPr lang="en-GB" b="1" dirty="0"/>
                  <a:t>progresses</a:t>
                </a:r>
                <a:r>
                  <a:rPr lang="en-GB" dirty="0"/>
                  <a:t>.</a:t>
                </a:r>
              </a:p>
              <a:p>
                <a:pPr marL="0" indent="0">
                  <a:buNone/>
                </a:pPr>
                <a:r>
                  <a:rPr lang="en-GB" dirty="0"/>
                  <a:t>This can help the model to continue learning and improving even as it gets closer to a good solution. It can also help to address overfitting by preventing the model from making overly large updates to its parameters.</a:t>
                </a:r>
              </a:p>
              <a:p>
                <a:pPr marL="0" indent="0">
                  <a:buNone/>
                </a:pPr>
                <a:r>
                  <a:rPr lang="en-GB" dirty="0"/>
                  <a:t>There are </a:t>
                </a:r>
                <a:r>
                  <a:rPr lang="en-GB" b="1" dirty="0"/>
                  <a:t>several ways to implement learning rate decay</a:t>
                </a:r>
                <a:r>
                  <a:rPr lang="en-GB" dirty="0"/>
                  <a:t>, for instance by reducing the learning rate by a fixed amount at regular intervals, updating the learning rate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0.99</m:t>
                    </m:r>
                    <m:r>
                      <a:rPr lang="en-GB" i="1" dirty="0" smtClean="0">
                        <a:latin typeface="Cambria Math" panose="02040503050406030204" pitchFamily="18" charset="0"/>
                      </a:rPr>
                      <m:t>𝛼</m:t>
                    </m:r>
                  </m:oMath>
                </a14:m>
                <a:r>
                  <a:rPr lang="en-SG" dirty="0"/>
                  <a:t>, every </a:t>
                </a:r>
                <a14:m>
                  <m:oMath xmlns:m="http://schemas.openxmlformats.org/officeDocument/2006/math">
                    <m:r>
                      <a:rPr lang="en-GB" b="0" i="1" dirty="0" smtClean="0">
                        <a:latin typeface="Cambria Math" panose="02040503050406030204" pitchFamily="18" charset="0"/>
                      </a:rPr>
                      <m:t>𝑁</m:t>
                    </m:r>
                  </m:oMath>
                </a14:m>
                <a:r>
                  <a:rPr lang="en-SG" dirty="0"/>
                  <a:t> iterations.</a:t>
                </a:r>
              </a:p>
            </p:txBody>
          </p:sp>
        </mc:Choice>
        <mc:Fallback>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623" b="-121"/>
                </a:stretch>
              </a:blipFill>
            </p:spPr>
            <p:txBody>
              <a:bodyPr/>
              <a:lstStyle/>
              <a:p>
                <a:r>
                  <a:rPr lang="en-GB">
                    <a:noFill/>
                  </a:rPr>
                  <a:t> </a:t>
                </a:r>
              </a:p>
            </p:txBody>
          </p:sp>
        </mc:Fallback>
      </mc:AlternateContent>
    </p:spTree>
    <p:extLst>
      <p:ext uri="{BB962C8B-B14F-4D97-AF65-F5344CB8AC3E}">
        <p14:creationId xmlns:p14="http://schemas.microsoft.com/office/powerpoint/2010/main" val="35106092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a:xfrm>
                <a:off x="838200" y="1825624"/>
                <a:ext cx="10515600" cy="5032375"/>
              </a:xfrm>
            </p:spPr>
            <p:txBody>
              <a:bodyPr>
                <a:normAutofit/>
              </a:bodyPr>
              <a:lstStyle/>
              <a:p>
                <a:pPr marL="0" indent="0">
                  <a:buNone/>
                </a:pPr>
                <a:r>
                  <a:rPr lang="en-GB" dirty="0"/>
                  <a:t>A possible implementation of gradient descent with learning rate decay is shown below.</a:t>
                </a:r>
              </a:p>
              <a:p>
                <a:pPr marL="0" indent="0">
                  <a:buNone/>
                </a:pPr>
                <a:r>
                  <a:rPr lang="en-GB" dirty="0"/>
                  <a:t>Notice how, on every iteration, the learning rate is updated and decayed as </a:t>
                </a:r>
                <a14:m>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m:t>
                    </m:r>
                    <m:r>
                      <a:rPr lang="en-GB" b="0" i="1" dirty="0" smtClean="0">
                        <a:latin typeface="Cambria Math" panose="02040503050406030204" pitchFamily="18" charset="0"/>
                      </a:rPr>
                      <m:t>𝐾</m:t>
                    </m:r>
                    <m:r>
                      <a:rPr lang="en-GB" i="1" dirty="0" smtClean="0">
                        <a:latin typeface="Cambria Math" panose="02040503050406030204" pitchFamily="18" charset="0"/>
                      </a:rPr>
                      <m:t>𝛼</m:t>
                    </m:r>
                  </m:oMath>
                </a14:m>
                <a:r>
                  <a:rPr lang="en-SG" dirty="0"/>
                  <a:t>, with </a:t>
                </a:r>
                <a14:m>
                  <m:oMath xmlns:m="http://schemas.openxmlformats.org/officeDocument/2006/math">
                    <m:r>
                      <a:rPr lang="en-SG" i="1" dirty="0" smtClean="0">
                        <a:latin typeface="Cambria Math" panose="02040503050406030204" pitchFamily="18" charset="0"/>
                      </a:rPr>
                      <m:t>𝐾</m:t>
                    </m:r>
                  </m:oMath>
                </a14:m>
                <a:r>
                  <a:rPr lang="en-SG" dirty="0"/>
                  <a:t> a decay factor between 0 and 1.</a:t>
                </a:r>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CDE4F6D-59B3-E609-08E4-EE107BAA2E5B}"/>
              </a:ext>
            </a:extLst>
          </p:cNvPr>
          <p:cNvPicPr>
            <a:picLocks noChangeAspect="1"/>
          </p:cNvPicPr>
          <p:nvPr/>
        </p:nvPicPr>
        <p:blipFill>
          <a:blip r:embed="rId3"/>
          <a:stretch>
            <a:fillRect/>
          </a:stretch>
        </p:blipFill>
        <p:spPr>
          <a:xfrm>
            <a:off x="838200" y="3890561"/>
            <a:ext cx="10504984" cy="2967439"/>
          </a:xfrm>
          <a:prstGeom prst="rect">
            <a:avLst/>
          </a:prstGeom>
        </p:spPr>
      </p:pic>
    </p:spTree>
    <p:extLst>
      <p:ext uri="{BB962C8B-B14F-4D97-AF65-F5344CB8AC3E}">
        <p14:creationId xmlns:p14="http://schemas.microsoft.com/office/powerpoint/2010/main" val="34775227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6B4DA08-1C2E-00A3-E9D2-E8BC11BD6A19}"/>
                  </a:ext>
                </a:extLst>
              </p:cNvPr>
              <p:cNvSpPr>
                <a:spLocks noGrp="1"/>
              </p:cNvSpPr>
              <p:nvPr>
                <p:ph sz="half" idx="1"/>
              </p:nvPr>
            </p:nvSpPr>
            <p:spPr>
              <a:xfrm>
                <a:off x="838200" y="1825624"/>
                <a:ext cx="4992077" cy="5032375"/>
              </a:xfrm>
            </p:spPr>
            <p:txBody>
              <a:bodyPr>
                <a:normAutofit/>
              </a:bodyPr>
              <a:lstStyle/>
              <a:p>
                <a:pPr marL="0" indent="0">
                  <a:buNone/>
                </a:pPr>
                <a:r>
                  <a:rPr lang="en-GB" dirty="0"/>
                  <a:t>As before, the learning rate decay parameter </a:t>
                </a:r>
                <a14:m>
                  <m:oMath xmlns:m="http://schemas.openxmlformats.org/officeDocument/2006/math">
                    <m:r>
                      <a:rPr lang="en-GB" i="1" dirty="0" smtClean="0">
                        <a:latin typeface="Cambria Math" panose="02040503050406030204" pitchFamily="18" charset="0"/>
                      </a:rPr>
                      <m:t>𝐾</m:t>
                    </m:r>
                  </m:oMath>
                </a14:m>
                <a:r>
                  <a:rPr lang="en-SG" dirty="0"/>
                  <a:t> is a hyperparameter that requires to be adjusted carefully:</a:t>
                </a:r>
              </a:p>
              <a:p>
                <a:r>
                  <a:rPr lang="en-SG" dirty="0"/>
                  <a:t>a high decay might help not overshoot a minimum,</a:t>
                </a:r>
              </a:p>
              <a:p>
                <a:r>
                  <a:rPr lang="en-SG" dirty="0"/>
                  <a:t>but decaying too fast might make </a:t>
                </a:r>
                <a14:m>
                  <m:oMath xmlns:m="http://schemas.openxmlformats.org/officeDocument/2006/math">
                    <m:r>
                      <a:rPr lang="en-GB" b="0" i="1" smtClean="0">
                        <a:latin typeface="Cambria Math" panose="02040503050406030204" pitchFamily="18" charset="0"/>
                      </a:rPr>
                      <m:t>𝛼</m:t>
                    </m:r>
                  </m:oMath>
                </a14:m>
                <a:r>
                  <a:rPr lang="en-SG" dirty="0"/>
                  <a:t> go to small values too soon, leading to a wrong convergence point.</a:t>
                </a:r>
              </a:p>
              <a:p>
                <a:pPr marL="0" indent="0">
                  <a:buNone/>
                </a:pPr>
                <a:endParaRPr lang="en-SG" dirty="0"/>
              </a:p>
            </p:txBody>
          </p:sp>
        </mc:Choice>
        <mc:Fallback xmlns="">
          <p:sp>
            <p:nvSpPr>
              <p:cNvPr id="5" name="Content Placeholder 4">
                <a:extLst>
                  <a:ext uri="{FF2B5EF4-FFF2-40B4-BE49-F238E27FC236}">
                    <a16:creationId xmlns:a16="http://schemas.microsoft.com/office/drawing/2014/main" id="{E6B4DA08-1C2E-00A3-E9D2-E8BC11BD6A19}"/>
                  </a:ext>
                </a:extLst>
              </p:cNvPr>
              <p:cNvSpPr>
                <a:spLocks noGrp="1" noRot="1" noChangeAspect="1" noMove="1" noResize="1" noEditPoints="1" noAdjustHandles="1" noChangeArrowheads="1" noChangeShapeType="1" noTextEdit="1"/>
              </p:cNvSpPr>
              <p:nvPr>
                <p:ph sz="half" idx="1"/>
              </p:nvPr>
            </p:nvSpPr>
            <p:spPr>
              <a:xfrm>
                <a:off x="838200" y="1825624"/>
                <a:ext cx="4992077" cy="5032375"/>
              </a:xfrm>
              <a:blipFill>
                <a:blip r:embed="rId2"/>
                <a:stretch>
                  <a:fillRect l="-2567" t="-1937" r="-13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2F992B1-A965-EEC7-C580-5FBF6AB3A4D6}"/>
              </a:ext>
            </a:extLst>
          </p:cNvPr>
          <p:cNvPicPr>
            <a:picLocks noChangeAspect="1"/>
          </p:cNvPicPr>
          <p:nvPr/>
        </p:nvPicPr>
        <p:blipFill>
          <a:blip r:embed="rId3"/>
          <a:stretch>
            <a:fillRect/>
          </a:stretch>
        </p:blipFill>
        <p:spPr>
          <a:xfrm>
            <a:off x="6096000" y="1907999"/>
            <a:ext cx="6056441" cy="4186589"/>
          </a:xfrm>
          <a:prstGeom prst="rect">
            <a:avLst/>
          </a:prstGeom>
        </p:spPr>
      </p:pic>
    </p:spTree>
    <p:extLst>
      <p:ext uri="{BB962C8B-B14F-4D97-AF65-F5344CB8AC3E}">
        <p14:creationId xmlns:p14="http://schemas.microsoft.com/office/powerpoint/2010/main" val="303966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5C016-C58E-6163-BBBB-E97C946A2A71}"/>
              </a:ext>
            </a:extLst>
          </p:cNvPr>
          <p:cNvSpPr>
            <a:spLocks noGrp="1"/>
          </p:cNvSpPr>
          <p:nvPr>
            <p:ph type="title"/>
          </p:nvPr>
        </p:nvSpPr>
        <p:spPr/>
        <p:txBody>
          <a:bodyPr/>
          <a:lstStyle/>
          <a:p>
            <a:r>
              <a:rPr lang="en-GB" dirty="0"/>
              <a:t>Adding a decay to hyperparameters</a:t>
            </a:r>
            <a:endParaRPr lang="en-SG" dirty="0"/>
          </a:p>
        </p:txBody>
      </p:sp>
      <p:sp>
        <p:nvSpPr>
          <p:cNvPr id="5" name="Content Placeholder 4">
            <a:extLst>
              <a:ext uri="{FF2B5EF4-FFF2-40B4-BE49-F238E27FC236}">
                <a16:creationId xmlns:a16="http://schemas.microsoft.com/office/drawing/2014/main" id="{E6B4DA08-1C2E-00A3-E9D2-E8BC11BD6A19}"/>
              </a:ext>
            </a:extLst>
          </p:cNvPr>
          <p:cNvSpPr>
            <a:spLocks noGrp="1"/>
          </p:cNvSpPr>
          <p:nvPr>
            <p:ph idx="1"/>
          </p:nvPr>
        </p:nvSpPr>
        <p:spPr/>
        <p:txBody>
          <a:bodyPr>
            <a:normAutofit/>
          </a:bodyPr>
          <a:lstStyle/>
          <a:p>
            <a:pPr marL="0" indent="0">
              <a:buNone/>
            </a:pPr>
            <a:r>
              <a:rPr lang="en-GB" b="1" dirty="0"/>
              <a:t>Different decay methods </a:t>
            </a:r>
            <a:r>
              <a:rPr lang="en-GB" dirty="0"/>
              <a:t>can be implemented, with different effects on the gradient descent algorithm: as before (NFL!), worth exploring.</a:t>
            </a:r>
            <a:endParaRPr lang="en-SG" dirty="0"/>
          </a:p>
        </p:txBody>
      </p:sp>
      <p:pic>
        <p:nvPicPr>
          <p:cNvPr id="8" name="Picture 7">
            <a:extLst>
              <a:ext uri="{FF2B5EF4-FFF2-40B4-BE49-F238E27FC236}">
                <a16:creationId xmlns:a16="http://schemas.microsoft.com/office/drawing/2014/main" id="{4A17E839-DD69-4588-DB4D-E739E5F5051B}"/>
              </a:ext>
            </a:extLst>
          </p:cNvPr>
          <p:cNvPicPr>
            <a:picLocks noChangeAspect="1"/>
          </p:cNvPicPr>
          <p:nvPr/>
        </p:nvPicPr>
        <p:blipFill>
          <a:blip r:embed="rId2"/>
          <a:stretch>
            <a:fillRect/>
          </a:stretch>
        </p:blipFill>
        <p:spPr>
          <a:xfrm>
            <a:off x="3228918" y="2911252"/>
            <a:ext cx="5734164" cy="3946748"/>
          </a:xfrm>
          <a:prstGeom prst="rect">
            <a:avLst/>
          </a:prstGeom>
        </p:spPr>
      </p:pic>
    </p:spTree>
    <p:extLst>
      <p:ext uri="{BB962C8B-B14F-4D97-AF65-F5344CB8AC3E}">
        <p14:creationId xmlns:p14="http://schemas.microsoft.com/office/powerpoint/2010/main" val="2185010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fontScale="92500"/>
              </a:bodyPr>
              <a:lstStyle/>
              <a:p>
                <a:pPr marL="0" indent="0">
                  <a:buNone/>
                </a:pPr>
                <a:r>
                  <a:rPr lang="en-GB" b="1" dirty="0"/>
                  <a:t>Definition (</a:t>
                </a:r>
                <a:r>
                  <a:rPr lang="en-GB" b="1" dirty="0">
                    <a:solidFill>
                      <a:srgbClr val="00B050"/>
                    </a:solidFill>
                  </a:rPr>
                  <a:t>Gradient-based learning rate control</a:t>
                </a:r>
                <a:r>
                  <a:rPr lang="en-GB" b="1" dirty="0"/>
                  <a:t>):</a:t>
                </a:r>
              </a:p>
              <a:p>
                <a:pPr marL="0" indent="0">
                  <a:buNone/>
                </a:pPr>
                <a:r>
                  <a:rPr lang="en-GB" dirty="0"/>
                  <a:t>Other options for </a:t>
                </a:r>
                <a:r>
                  <a:rPr lang="en-GB" b="1" dirty="0"/>
                  <a:t>controlling the learning rate </a:t>
                </a:r>
                <a:r>
                  <a:rPr lang="en-GB" dirty="0"/>
                  <a:t>suggest to </a:t>
                </a:r>
                <a:r>
                  <a:rPr lang="en-GB" b="1" dirty="0"/>
                  <a:t>use the value of the gradients to adjust the learning rate </a:t>
                </a:r>
                <a:r>
                  <a:rPr lang="en-GB" dirty="0"/>
                  <a:t>accordingly.</a:t>
                </a:r>
              </a:p>
              <a:p>
                <a:pPr marL="0" indent="0">
                  <a:buNone/>
                </a:pPr>
                <a:r>
                  <a:rPr lang="en-GB" dirty="0"/>
                  <a:t>Gradients are often used in learning rate formulas because they provide a measure of how much the parameters are changing with each update.</a:t>
                </a:r>
              </a:p>
              <a:p>
                <a:pPr marL="0" indent="0">
                  <a:buNone/>
                </a:pPr>
                <a:r>
                  <a:rPr lang="en-GB" dirty="0"/>
                  <a:t>The magnitude of the gradients give us an indication of how much "learning" is done at each step. It can be used to adjust the learning rate accordingly.</a:t>
                </a:r>
              </a:p>
              <a:p>
                <a:pPr marL="0" indent="0">
                  <a:buNone/>
                </a:pPr>
                <a:r>
                  <a:rPr lang="en-GB" dirty="0"/>
                  <a:t>In Notebook 5, we implement a possible learning rate control mechanism, using the gradients and the learning rate factor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r>
                          <a:rPr lang="en-GB" i="1" dirty="0" err="1" smtClean="0">
                            <a:latin typeface="Cambria Math" panose="02040503050406030204" pitchFamily="18" charset="0"/>
                          </a:rPr>
                          <m:t>𝑐𝑓</m:t>
                        </m:r>
                      </m:sub>
                    </m:sSub>
                    <m:r>
                      <a:rPr lang="en-GB" i="1" dirty="0" smtClean="0">
                        <a:latin typeface="Cambria Math" panose="02040503050406030204" pitchFamily="18" charset="0"/>
                      </a:rPr>
                      <m:t>, </m:t>
                    </m:r>
                  </m:oMath>
                </a14:m>
                <a:r>
                  <a:rPr lang="en-GB" dirty="0"/>
                  <a:t>below.</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101"/>
                </a:stretch>
              </a:blipFill>
            </p:spPr>
            <p:txBody>
              <a:bodyPr/>
              <a:lstStyle/>
              <a:p>
                <a:r>
                  <a:rPr lang="en-GB">
                    <a:noFill/>
                  </a:rPr>
                  <a:t> </a:t>
                </a:r>
              </a:p>
            </p:txBody>
          </p:sp>
        </mc:Fallback>
      </mc:AlternateContent>
    </p:spTree>
    <p:extLst>
      <p:ext uri="{BB962C8B-B14F-4D97-AF65-F5344CB8AC3E}">
        <p14:creationId xmlns:p14="http://schemas.microsoft.com/office/powerpoint/2010/main" val="104873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Gradient-based learning control scheme: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𝛼</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i="1" dirty="0">
                              <a:latin typeface="Cambria Math" panose="02040503050406030204" pitchFamily="18" charset="0"/>
                            </a:rPr>
                            <m:t>(1 +</m:t>
                          </m:r>
                          <m:sSub>
                            <m:sSubPr>
                              <m:ctrlPr>
                                <a:rPr lang="en-GB" i="1" dirty="0">
                                  <a:latin typeface="Cambria Math" panose="02040503050406030204" pitchFamily="18" charset="0"/>
                                </a:rPr>
                              </m:ctrlPr>
                            </m:sSubPr>
                            <m:e>
                              <m:r>
                                <a:rPr lang="en-GB" i="1" dirty="0">
                                  <a:latin typeface="Cambria Math" panose="02040503050406030204" pitchFamily="18" charset="0"/>
                                </a:rPr>
                                <m:t>𝛼</m:t>
                              </m:r>
                            </m:e>
                            <m:sub>
                              <m:r>
                                <a:rPr lang="en-GB" i="1" dirty="0" err="1">
                                  <a:latin typeface="Cambria Math" panose="02040503050406030204" pitchFamily="18" charset="0"/>
                                </a:rPr>
                                <m:t>𝑐𝑓</m:t>
                              </m:r>
                            </m:sub>
                          </m:sSub>
                          <m:r>
                            <a:rPr lang="en-GB" i="1" dirty="0">
                              <a:latin typeface="Cambria Math" panose="02040503050406030204" pitchFamily="18" charset="0"/>
                            </a:rPr>
                            <m:t> </m:t>
                          </m:r>
                          <m:rad>
                            <m:radPr>
                              <m:degHide m:val="on"/>
                              <m:ctrlPr>
                                <a:rPr lang="en-GB" i="1" dirty="0">
                                  <a:latin typeface="Cambria Math" panose="02040503050406030204" pitchFamily="18" charset="0"/>
                                </a:rPr>
                              </m:ctrlPr>
                            </m:radPr>
                            <m:deg/>
                            <m:e>
                              <m:d>
                                <m:dPr>
                                  <m:begChr m:val="|"/>
                                  <m:endChr m:val="|"/>
                                  <m:ctrlPr>
                                    <a:rPr lang="en-GB" i="1" dirty="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𝑓</m:t>
                                      </m:r>
                                    </m:e>
                                    <m:sup>
                                      <m:r>
                                        <a:rPr lang="en-GB" i="1" dirty="0">
                                          <a:latin typeface="Cambria Math" panose="02040503050406030204" pitchFamily="18" charset="0"/>
                                        </a:rPr>
                                        <m:t>′</m:t>
                                      </m:r>
                                    </m:sup>
                                  </m:sSup>
                                  <m:d>
                                    <m:dPr>
                                      <m:ctrlPr>
                                        <a:rPr lang="en-GB" i="1" dirty="0">
                                          <a:latin typeface="Cambria Math" panose="02040503050406030204" pitchFamily="18" charset="0"/>
                                        </a:rPr>
                                      </m:ctrlPr>
                                    </m:dPr>
                                    <m:e>
                                      <m:r>
                                        <a:rPr lang="en-GB" i="1" dirty="0">
                                          <a:latin typeface="Cambria Math" panose="02040503050406030204" pitchFamily="18" charset="0"/>
                                        </a:rPr>
                                        <m:t>𝑥</m:t>
                                      </m:r>
                                    </m:e>
                                  </m:d>
                                </m:e>
                              </m:d>
                            </m:e>
                          </m:rad>
                          <m:r>
                            <a:rPr lang="en-GB" i="1" dirty="0">
                              <a:latin typeface="Cambria Math" panose="02040503050406030204" pitchFamily="18" charset="0"/>
                            </a:rPr>
                            <m:t>)</m:t>
                          </m:r>
                        </m:den>
                      </m:f>
                    </m:oMath>
                  </m:oMathPara>
                </a14:m>
                <a:endParaRPr lang="en-SG" dirty="0"/>
              </a:p>
            </p:txBody>
          </p:sp>
        </mc:Choice>
        <mc:Fallback xmlns="">
          <p:sp>
            <p:nvSpPr>
              <p:cNvPr id="3" name="Content Placeholder 2">
                <a:extLst>
                  <a:ext uri="{FF2B5EF4-FFF2-40B4-BE49-F238E27FC236}">
                    <a16:creationId xmlns:a16="http://schemas.microsoft.com/office/drawing/2014/main" id="{89621934-46F7-A751-6294-3A08B84E863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6F50261-012F-0C4C-0D5B-8CFFAC2BB76E}"/>
              </a:ext>
            </a:extLst>
          </p:cNvPr>
          <p:cNvPicPr>
            <a:picLocks noChangeAspect="1"/>
          </p:cNvPicPr>
          <p:nvPr/>
        </p:nvPicPr>
        <p:blipFill>
          <a:blip r:embed="rId3"/>
          <a:stretch>
            <a:fillRect/>
          </a:stretch>
        </p:blipFill>
        <p:spPr>
          <a:xfrm>
            <a:off x="1093448" y="3696009"/>
            <a:ext cx="10005103" cy="3161990"/>
          </a:xfrm>
          <a:prstGeom prst="rect">
            <a:avLst/>
          </a:prstGeom>
        </p:spPr>
      </p:pic>
    </p:spTree>
    <p:extLst>
      <p:ext uri="{BB962C8B-B14F-4D97-AF65-F5344CB8AC3E}">
        <p14:creationId xmlns:p14="http://schemas.microsoft.com/office/powerpoint/2010/main" val="428082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9"/>
            </a:pPr>
            <a:r>
              <a:rPr lang="en-US" dirty="0">
                <a:solidFill>
                  <a:schemeClr val="bg1">
                    <a:lumMod val="65000"/>
                  </a:schemeClr>
                </a:solidFill>
              </a:rPr>
              <a:t>What are typical </a:t>
            </a:r>
            <a:r>
              <a:rPr lang="en-US" b="1" dirty="0">
                <a:solidFill>
                  <a:schemeClr val="bg1">
                    <a:lumMod val="65000"/>
                  </a:schemeClr>
                </a:solidFill>
              </a:rPr>
              <a:t>examples</a:t>
            </a:r>
            <a:r>
              <a:rPr lang="en-US" dirty="0">
                <a:solidFill>
                  <a:schemeClr val="bg1">
                    <a:lumMod val="65000"/>
                  </a:schemeClr>
                </a:solidFill>
              </a:rPr>
              <a:t> of </a:t>
            </a:r>
            <a:r>
              <a:rPr lang="en-US" b="1" dirty="0">
                <a:solidFill>
                  <a:schemeClr val="bg1">
                    <a:lumMod val="65000"/>
                  </a:schemeClr>
                </a:solidFill>
              </a:rPr>
              <a:t>activation</a:t>
            </a:r>
            <a:r>
              <a:rPr lang="en-US" dirty="0">
                <a:solidFill>
                  <a:schemeClr val="bg1">
                    <a:lumMod val="65000"/>
                  </a:schemeClr>
                </a:solidFill>
              </a:rPr>
              <a:t> </a:t>
            </a:r>
            <a:r>
              <a:rPr lang="en-US" b="1" dirty="0">
                <a:solidFill>
                  <a:schemeClr val="bg1">
                    <a:lumMod val="65000"/>
                  </a:schemeClr>
                </a:solidFill>
              </a:rPr>
              <a:t>functions</a:t>
            </a:r>
            <a:r>
              <a:rPr lang="en-US" dirty="0">
                <a:solidFill>
                  <a:schemeClr val="bg1">
                    <a:lumMod val="65000"/>
                  </a:schemeClr>
                </a:solidFill>
              </a:rPr>
              <a:t>? Which activations should I be using?</a:t>
            </a:r>
          </a:p>
          <a:p>
            <a:pPr marL="514350" indent="-514350">
              <a:buFont typeface="+mj-lt"/>
              <a:buAutoNum type="arabicPeriod" startAt="9"/>
            </a:pPr>
            <a:r>
              <a:rPr lang="en-US" dirty="0"/>
              <a:t>What are typical examples of </a:t>
            </a:r>
            <a:r>
              <a:rPr lang="en-US" b="1" dirty="0"/>
              <a:t>advanced</a:t>
            </a:r>
            <a:r>
              <a:rPr lang="en-US" dirty="0"/>
              <a:t> </a:t>
            </a:r>
            <a:r>
              <a:rPr lang="en-US" b="1" dirty="0"/>
              <a:t>optimizers</a:t>
            </a:r>
            <a:r>
              <a:rPr lang="en-US" dirty="0"/>
              <a:t>? (</a:t>
            </a:r>
            <a:r>
              <a:rPr lang="en-US" dirty="0" err="1"/>
              <a:t>Adagrad</a:t>
            </a:r>
            <a:r>
              <a:rPr lang="en-US" dirty="0"/>
              <a:t>, </a:t>
            </a:r>
            <a:r>
              <a:rPr lang="en-US" dirty="0" err="1"/>
              <a:t>RMSProp</a:t>
            </a:r>
            <a:r>
              <a:rPr lang="en-US" dirty="0"/>
              <a:t>, Adam, etc.).</a:t>
            </a:r>
          </a:p>
          <a:p>
            <a:pPr marL="514350" indent="-514350">
              <a:buFont typeface="+mj-lt"/>
              <a:buAutoNum type="arabicPeriod" startAt="9"/>
            </a:pPr>
            <a:r>
              <a:rPr lang="en-US" dirty="0"/>
              <a:t>How to </a:t>
            </a:r>
            <a:r>
              <a:rPr lang="en-US" b="1" dirty="0"/>
              <a:t>implement</a:t>
            </a:r>
            <a:r>
              <a:rPr lang="en-US" dirty="0"/>
              <a:t> said </a:t>
            </a:r>
            <a:r>
              <a:rPr lang="en-US" b="1" dirty="0"/>
              <a:t>optimizers</a:t>
            </a:r>
            <a:r>
              <a:rPr lang="en-US" dirty="0"/>
              <a:t> manually?</a:t>
            </a:r>
          </a:p>
          <a:p>
            <a:pPr marL="514350" indent="-514350">
              <a:buFont typeface="+mj-lt"/>
              <a:buAutoNum type="arabicPeriod" startAt="9"/>
            </a:pPr>
            <a:r>
              <a:rPr lang="en-US" dirty="0"/>
              <a:t>What is a </a:t>
            </a:r>
            <a:r>
              <a:rPr lang="en-US" b="1" dirty="0"/>
              <a:t>stochastic</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stochastic</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What is a </a:t>
            </a:r>
            <a:r>
              <a:rPr lang="en-US" b="1" dirty="0"/>
              <a:t>mini-batch</a:t>
            </a:r>
            <a:r>
              <a:rPr lang="en-US" dirty="0"/>
              <a:t> </a:t>
            </a:r>
            <a:r>
              <a:rPr lang="en-US" b="1" dirty="0"/>
              <a:t>gradient</a:t>
            </a:r>
            <a:r>
              <a:rPr lang="en-US" dirty="0"/>
              <a:t> </a:t>
            </a:r>
            <a:r>
              <a:rPr lang="en-US" b="1" dirty="0"/>
              <a:t>descent</a:t>
            </a:r>
            <a:r>
              <a:rPr lang="en-US" dirty="0"/>
              <a:t> and what are its </a:t>
            </a:r>
            <a:r>
              <a:rPr lang="en-US" b="1" dirty="0"/>
              <a:t>benefits</a:t>
            </a:r>
            <a:r>
              <a:rPr lang="en-US" dirty="0"/>
              <a:t>?</a:t>
            </a:r>
          </a:p>
          <a:p>
            <a:pPr marL="514350" indent="-514350">
              <a:buFont typeface="+mj-lt"/>
              <a:buAutoNum type="arabicPeriod" startAt="9"/>
            </a:pPr>
            <a:r>
              <a:rPr lang="en-US" dirty="0"/>
              <a:t>How to implement the </a:t>
            </a:r>
            <a:r>
              <a:rPr lang="en-US" b="1" dirty="0"/>
              <a:t>mini-batch</a:t>
            </a:r>
            <a:r>
              <a:rPr lang="en-US" dirty="0"/>
              <a:t> </a:t>
            </a:r>
            <a:r>
              <a:rPr lang="en-US" b="1" dirty="0"/>
              <a:t>gradient</a:t>
            </a:r>
            <a:r>
              <a:rPr lang="en-US" dirty="0"/>
              <a:t> </a:t>
            </a:r>
            <a:r>
              <a:rPr lang="en-US" b="1" dirty="0"/>
              <a:t>descent</a:t>
            </a:r>
            <a:r>
              <a:rPr lang="en-US" dirty="0"/>
              <a:t> manually?</a:t>
            </a:r>
          </a:p>
          <a:p>
            <a:pPr marL="514350" indent="-514350">
              <a:buFont typeface="+mj-lt"/>
              <a:buAutoNum type="arabicPeriod" startAt="9"/>
            </a:pPr>
            <a:r>
              <a:rPr lang="en-US" dirty="0"/>
              <a:t>How to </a:t>
            </a:r>
            <a:r>
              <a:rPr lang="en-US" b="1" dirty="0"/>
              <a:t>combine</a:t>
            </a:r>
            <a:r>
              <a:rPr lang="en-US" dirty="0"/>
              <a:t> </a:t>
            </a:r>
            <a:r>
              <a:rPr lang="en-US" b="1" dirty="0"/>
              <a:t>all</a:t>
            </a:r>
            <a:r>
              <a:rPr lang="en-US" dirty="0"/>
              <a:t> </a:t>
            </a:r>
            <a:r>
              <a:rPr lang="en-US" b="1" dirty="0"/>
              <a:t>optimizers</a:t>
            </a:r>
            <a:r>
              <a:rPr lang="en-US" dirty="0"/>
              <a:t> </a:t>
            </a:r>
            <a:r>
              <a:rPr lang="en-US" b="1" dirty="0"/>
              <a:t>concepts</a:t>
            </a:r>
            <a:r>
              <a:rPr lang="en-US" dirty="0"/>
              <a:t> into a great optimizer?</a:t>
            </a:r>
          </a:p>
          <a:p>
            <a:pPr marL="514350" indent="-514350">
              <a:buFont typeface="+mj-lt"/>
              <a:buAutoNum type="arabicPeriod" startAt="9"/>
            </a:pPr>
            <a:endParaRPr lang="en-GB" dirty="0"/>
          </a:p>
        </p:txBody>
      </p:sp>
    </p:spTree>
    <p:extLst>
      <p:ext uri="{BB962C8B-B14F-4D97-AF65-F5344CB8AC3E}">
        <p14:creationId xmlns:p14="http://schemas.microsoft.com/office/powerpoint/2010/main" val="290403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sz="half" idx="1"/>
          </p:nvPr>
        </p:nvSpPr>
        <p:spPr/>
        <p:txBody>
          <a:bodyPr>
            <a:normAutofit/>
          </a:bodyPr>
          <a:lstStyle/>
          <a:p>
            <a:pPr marL="0" indent="0">
              <a:buNone/>
            </a:pPr>
            <a:r>
              <a:rPr lang="en-GB" b="1" dirty="0"/>
              <a:t>If the gradients are large</a:t>
            </a:r>
            <a:r>
              <a:rPr lang="en-GB" dirty="0"/>
              <a:t>, it may indicate that we are is still making significant progress and are able to adjust parameters effectively at a high learning rate.</a:t>
            </a:r>
          </a:p>
          <a:p>
            <a:pPr marL="0" indent="0">
              <a:buNone/>
            </a:pPr>
            <a:r>
              <a:rPr lang="en-GB" dirty="0"/>
              <a:t>In this case, we may want to keep the learning rate high to allow the algorithm to continue adjusting the parameters quickly.</a:t>
            </a:r>
          </a:p>
        </p:txBody>
      </p:sp>
      <p:sp>
        <p:nvSpPr>
          <p:cNvPr id="4" name="Content Placeholder 3">
            <a:extLst>
              <a:ext uri="{FF2B5EF4-FFF2-40B4-BE49-F238E27FC236}">
                <a16:creationId xmlns:a16="http://schemas.microsoft.com/office/drawing/2014/main" id="{3857F8E5-FEF7-1E3D-1ECE-663B577572ED}"/>
              </a:ext>
            </a:extLst>
          </p:cNvPr>
          <p:cNvSpPr>
            <a:spLocks noGrp="1"/>
          </p:cNvSpPr>
          <p:nvPr>
            <p:ph sz="half" idx="2"/>
          </p:nvPr>
        </p:nvSpPr>
        <p:spPr/>
        <p:txBody>
          <a:bodyPr>
            <a:normAutofit/>
          </a:bodyPr>
          <a:lstStyle/>
          <a:p>
            <a:pPr marL="0" indent="0">
              <a:buNone/>
            </a:pPr>
            <a:r>
              <a:rPr lang="en-GB" dirty="0"/>
              <a:t>On the other hand, </a:t>
            </a:r>
            <a:r>
              <a:rPr lang="en-GB" b="1" dirty="0"/>
              <a:t>if the gradients are small</a:t>
            </a:r>
            <a:r>
              <a:rPr lang="en-GB" dirty="0"/>
              <a:t>, it may indicate that we are close to converging and should only make small updates to the parameters. </a:t>
            </a:r>
          </a:p>
          <a:p>
            <a:pPr marL="0" indent="0">
              <a:buNone/>
            </a:pPr>
            <a:r>
              <a:rPr lang="en-GB" dirty="0"/>
              <a:t>In this case, we may want to reduce the learning rate to continue improving, but at a slower pace to prevent overshooting the minimum.</a:t>
            </a:r>
          </a:p>
          <a:p>
            <a:endParaRPr lang="en-GB" dirty="0"/>
          </a:p>
        </p:txBody>
      </p:sp>
    </p:spTree>
    <p:extLst>
      <p:ext uri="{BB962C8B-B14F-4D97-AF65-F5344CB8AC3E}">
        <p14:creationId xmlns:p14="http://schemas.microsoft.com/office/powerpoint/2010/main" val="19749981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Do note however, that some papers have reported that it is better for learning rate control schemes to do the exact opposite, that is making the learning rate inversely proportional to the mean gradient value (or its mean squared value).</a:t>
            </a:r>
          </a:p>
          <a:p>
            <a:pPr marL="0" indent="0">
              <a:buNone/>
            </a:pPr>
            <a:r>
              <a:rPr lang="en-GB" dirty="0"/>
              <a:t>By doing so,</a:t>
            </a:r>
          </a:p>
          <a:p>
            <a:r>
              <a:rPr lang="en-GB" b="1" dirty="0"/>
              <a:t>if the gradients are small </a:t>
            </a:r>
            <a:r>
              <a:rPr lang="en-GB" dirty="0"/>
              <a:t>(i.e. the model is making small updates to its weights), the learning rate will be high to prevent vanishing gradients.</a:t>
            </a:r>
          </a:p>
          <a:p>
            <a:r>
              <a:rPr lang="en-GB" dirty="0"/>
              <a:t>and </a:t>
            </a:r>
            <a:r>
              <a:rPr lang="en-GB" b="1" dirty="0"/>
              <a:t>if the gradients are large </a:t>
            </a:r>
            <a:r>
              <a:rPr lang="en-GB" dirty="0"/>
              <a:t>(i.e. the model is making large updates to its weights), the learning rate will be low to prevent exploding gradients.</a:t>
            </a:r>
          </a:p>
        </p:txBody>
      </p:sp>
    </p:spTree>
    <p:extLst>
      <p:ext uri="{BB962C8B-B14F-4D97-AF65-F5344CB8AC3E}">
        <p14:creationId xmlns:p14="http://schemas.microsoft.com/office/powerpoint/2010/main" val="29004355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b="1" dirty="0"/>
              <a:t>Core idea behind both approaches: </a:t>
            </a:r>
            <a:r>
              <a:rPr lang="en-GB" dirty="0"/>
              <a:t>By incorporating gradients into the learning rate adjustment formula, we can dynamically adjust the learning rate based on the current learning progress.</a:t>
            </a:r>
          </a:p>
          <a:p>
            <a:pPr marL="0" indent="0">
              <a:buNone/>
            </a:pPr>
            <a:r>
              <a:rPr lang="en-GB" dirty="0"/>
              <a:t>This helps improving effectively as we get closer to a good solution.</a:t>
            </a:r>
          </a:p>
          <a:p>
            <a:pPr marL="0" indent="0">
              <a:buNone/>
            </a:pPr>
            <a:endParaRPr lang="en-GB" dirty="0"/>
          </a:p>
          <a:p>
            <a:pPr marL="0" indent="0">
              <a:buNone/>
            </a:pPr>
            <a:endParaRPr lang="en-GB" dirty="0"/>
          </a:p>
          <a:p>
            <a:pPr marL="0" indent="0">
              <a:buNone/>
            </a:pPr>
            <a:r>
              <a:rPr lang="en-GB" dirty="0"/>
              <a:t>As with all things until now (NFL!), no best solution, guaranteed to work at all times… But worth exploring and trying!</a:t>
            </a:r>
          </a:p>
          <a:p>
            <a:pPr marL="0" indent="0">
              <a:buNone/>
            </a:pPr>
            <a:endParaRPr lang="en-GB" dirty="0"/>
          </a:p>
        </p:txBody>
      </p:sp>
    </p:spTree>
    <p:extLst>
      <p:ext uri="{BB962C8B-B14F-4D97-AF65-F5344CB8AC3E}">
        <p14:creationId xmlns:p14="http://schemas.microsoft.com/office/powerpoint/2010/main" val="2463923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pic>
        <p:nvPicPr>
          <p:cNvPr id="7" name="Picture 6">
            <a:extLst>
              <a:ext uri="{FF2B5EF4-FFF2-40B4-BE49-F238E27FC236}">
                <a16:creationId xmlns:a16="http://schemas.microsoft.com/office/drawing/2014/main" id="{FCA99C8F-2D8C-D808-47C5-301DF456AAA4}"/>
              </a:ext>
            </a:extLst>
          </p:cNvPr>
          <p:cNvPicPr>
            <a:picLocks noChangeAspect="1"/>
          </p:cNvPicPr>
          <p:nvPr/>
        </p:nvPicPr>
        <p:blipFill>
          <a:blip r:embed="rId2"/>
          <a:stretch>
            <a:fillRect/>
          </a:stretch>
        </p:blipFill>
        <p:spPr>
          <a:xfrm>
            <a:off x="2318120" y="1563077"/>
            <a:ext cx="7555759" cy="5294923"/>
          </a:xfrm>
          <a:prstGeom prst="rect">
            <a:avLst/>
          </a:prstGeom>
        </p:spPr>
      </p:pic>
    </p:spTree>
    <p:extLst>
      <p:ext uri="{BB962C8B-B14F-4D97-AF65-F5344CB8AC3E}">
        <p14:creationId xmlns:p14="http://schemas.microsoft.com/office/powerpoint/2010/main" val="4611979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B4B41-A564-2B18-4150-A0D0E8E57A30}"/>
              </a:ext>
            </a:extLst>
          </p:cNvPr>
          <p:cNvSpPr>
            <a:spLocks noGrp="1"/>
          </p:cNvSpPr>
          <p:nvPr>
            <p:ph type="title"/>
          </p:nvPr>
        </p:nvSpPr>
        <p:spPr/>
        <p:txBody>
          <a:bodyPr/>
          <a:lstStyle/>
          <a:p>
            <a:r>
              <a:rPr lang="en-GB" dirty="0"/>
              <a:t>Gradient-based learning rate control</a:t>
            </a:r>
            <a:endParaRPr lang="en-SG" dirty="0"/>
          </a:p>
        </p:txBody>
      </p:sp>
      <p:sp>
        <p:nvSpPr>
          <p:cNvPr id="3" name="Content Placeholder 2">
            <a:extLst>
              <a:ext uri="{FF2B5EF4-FFF2-40B4-BE49-F238E27FC236}">
                <a16:creationId xmlns:a16="http://schemas.microsoft.com/office/drawing/2014/main" id="{89621934-46F7-A751-6294-3A08B84E863E}"/>
              </a:ext>
            </a:extLst>
          </p:cNvPr>
          <p:cNvSpPr>
            <a:spLocks noGrp="1"/>
          </p:cNvSpPr>
          <p:nvPr>
            <p:ph idx="1"/>
          </p:nvPr>
        </p:nvSpPr>
        <p:spPr>
          <a:xfrm>
            <a:off x="838200" y="1825624"/>
            <a:ext cx="10515600" cy="5032375"/>
          </a:xfrm>
        </p:spPr>
        <p:txBody>
          <a:bodyPr>
            <a:normAutofit/>
          </a:bodyPr>
          <a:lstStyle/>
          <a:p>
            <a:pPr marL="0" indent="0">
              <a:buNone/>
            </a:pPr>
            <a:r>
              <a:rPr lang="en-GB" dirty="0"/>
              <a:t>This can also help to prevent the model from making overly large updates, which can – in turn – help to improve generalization by preventing overfitting.</a:t>
            </a:r>
          </a:p>
          <a:p>
            <a:pPr marL="0" indent="0">
              <a:buNone/>
            </a:pPr>
            <a:endParaRPr lang="en-GB" dirty="0"/>
          </a:p>
          <a:p>
            <a:pPr marL="0" indent="0">
              <a:buNone/>
            </a:pPr>
            <a:r>
              <a:rPr lang="en-GB" dirty="0"/>
              <a:t>Most advanced gradient descent algorithms will typically combine</a:t>
            </a:r>
            <a:endParaRPr lang="en-GB" b="1" dirty="0"/>
          </a:p>
          <a:p>
            <a:r>
              <a:rPr lang="en-GB" b="1" dirty="0"/>
              <a:t>a gradient-based learning rate control,</a:t>
            </a:r>
          </a:p>
          <a:p>
            <a:r>
              <a:rPr lang="en-GB" b="1" dirty="0"/>
              <a:t>a learning rate decay,</a:t>
            </a:r>
          </a:p>
          <a:p>
            <a:r>
              <a:rPr lang="en-GB" b="1" dirty="0"/>
              <a:t>and some momentum formula</a:t>
            </a:r>
            <a:r>
              <a:rPr lang="en-GB" dirty="0"/>
              <a:t>.</a:t>
            </a:r>
          </a:p>
          <a:p>
            <a:pPr marL="0" indent="0">
              <a:buNone/>
            </a:pPr>
            <a:r>
              <a:rPr lang="en-GB" dirty="0"/>
              <a:t>Adjustments on the hyperparameters values for each component will be left to the human behind the keyboard!</a:t>
            </a:r>
          </a:p>
        </p:txBody>
      </p:sp>
    </p:spTree>
    <p:extLst>
      <p:ext uri="{BB962C8B-B14F-4D97-AF65-F5344CB8AC3E}">
        <p14:creationId xmlns:p14="http://schemas.microsoft.com/office/powerpoint/2010/main" val="760391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p:txBody>
          <a:bodyPr/>
          <a:lstStyle/>
          <a:p>
            <a:r>
              <a:rPr lang="en-GB" dirty="0"/>
              <a:t>Going back to our classification dataset</a:t>
            </a:r>
            <a:endParaRPr lang="en-SG" dirty="0"/>
          </a:p>
        </p:txBody>
      </p:sp>
      <p:pic>
        <p:nvPicPr>
          <p:cNvPr id="5" name="Picture 4">
            <a:extLst>
              <a:ext uri="{FF2B5EF4-FFF2-40B4-BE49-F238E27FC236}">
                <a16:creationId xmlns:a16="http://schemas.microsoft.com/office/drawing/2014/main" id="{3C86790D-0F37-EC61-CC63-DAD26003AA06}"/>
              </a:ext>
            </a:extLst>
          </p:cNvPr>
          <p:cNvPicPr>
            <a:picLocks noChangeAspect="1"/>
          </p:cNvPicPr>
          <p:nvPr/>
        </p:nvPicPr>
        <p:blipFill>
          <a:blip r:embed="rId2"/>
          <a:stretch>
            <a:fillRect/>
          </a:stretch>
        </p:blipFill>
        <p:spPr>
          <a:xfrm>
            <a:off x="2201702" y="1542454"/>
            <a:ext cx="7788595" cy="5315546"/>
          </a:xfrm>
          <a:prstGeom prst="rect">
            <a:avLst/>
          </a:prstGeom>
        </p:spPr>
      </p:pic>
    </p:spTree>
    <p:extLst>
      <p:ext uri="{BB962C8B-B14F-4D97-AF65-F5344CB8AC3E}">
        <p14:creationId xmlns:p14="http://schemas.microsoft.com/office/powerpoint/2010/main" val="1199445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7ECF0-2A56-9939-54BE-EC1B880E3905}"/>
              </a:ext>
            </a:extLst>
          </p:cNvPr>
          <p:cNvSpPr>
            <a:spLocks noGrp="1"/>
          </p:cNvSpPr>
          <p:nvPr>
            <p:ph type="title"/>
          </p:nvPr>
        </p:nvSpPr>
        <p:spPr>
          <a:xfrm>
            <a:off x="838200" y="365125"/>
            <a:ext cx="10767646" cy="1325563"/>
          </a:xfrm>
        </p:spPr>
        <p:txBody>
          <a:bodyPr/>
          <a:lstStyle/>
          <a:p>
            <a:r>
              <a:rPr lang="en-GB" dirty="0"/>
              <a:t>So far, training using “vanilla” gradient descent</a:t>
            </a:r>
            <a:endParaRPr lang="en-SG" dirty="0"/>
          </a:p>
        </p:txBody>
      </p:sp>
      <p:pic>
        <p:nvPicPr>
          <p:cNvPr id="4" name="Picture 3">
            <a:extLst>
              <a:ext uri="{FF2B5EF4-FFF2-40B4-BE49-F238E27FC236}">
                <a16:creationId xmlns:a16="http://schemas.microsoft.com/office/drawing/2014/main" id="{A4D323F2-8A59-261F-D2E8-51633769938A}"/>
              </a:ext>
            </a:extLst>
          </p:cNvPr>
          <p:cNvPicPr>
            <a:picLocks noChangeAspect="1"/>
          </p:cNvPicPr>
          <p:nvPr/>
        </p:nvPicPr>
        <p:blipFill>
          <a:blip r:embed="rId2"/>
          <a:stretch>
            <a:fillRect/>
          </a:stretch>
        </p:blipFill>
        <p:spPr>
          <a:xfrm>
            <a:off x="2015263" y="1505850"/>
            <a:ext cx="8161473" cy="5352150"/>
          </a:xfrm>
          <a:prstGeom prst="rect">
            <a:avLst/>
          </a:prstGeom>
        </p:spPr>
      </p:pic>
    </p:spTree>
    <p:extLst>
      <p:ext uri="{BB962C8B-B14F-4D97-AF65-F5344CB8AC3E}">
        <p14:creationId xmlns:p14="http://schemas.microsoft.com/office/powerpoint/2010/main" val="36210173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err="1">
                <a:solidFill>
                  <a:srgbClr val="00B050"/>
                </a:solidFill>
              </a:rPr>
              <a:t>AdaGrad</a:t>
            </a:r>
            <a:r>
              <a:rPr lang="en-GB" b="1" dirty="0"/>
              <a:t> optimizer [AdaGrad2011]):</a:t>
            </a:r>
          </a:p>
          <a:p>
            <a:pPr marL="0" indent="0">
              <a:buNone/>
            </a:pPr>
            <a:r>
              <a:rPr lang="en-GB" b="1" dirty="0" err="1">
                <a:solidFill>
                  <a:srgbClr val="00B050"/>
                </a:solidFill>
              </a:rPr>
              <a:t>AdaGrad</a:t>
            </a:r>
            <a:r>
              <a:rPr lang="en-GB" dirty="0"/>
              <a:t> is variation of gradient descent, which </a:t>
            </a:r>
            <a:r>
              <a:rPr lang="en-GB" b="1" dirty="0"/>
              <a:t>adapts</a:t>
            </a:r>
            <a:r>
              <a:rPr lang="en-GB" dirty="0"/>
              <a:t> </a:t>
            </a:r>
            <a:r>
              <a:rPr lang="en-GB" b="1" dirty="0"/>
              <a:t>the</a:t>
            </a:r>
            <a:r>
              <a:rPr lang="en-GB" dirty="0"/>
              <a:t> </a:t>
            </a:r>
            <a:r>
              <a:rPr lang="en-GB" b="1" dirty="0"/>
              <a:t>learning</a:t>
            </a:r>
            <a:r>
              <a:rPr lang="en-GB" dirty="0"/>
              <a:t> </a:t>
            </a:r>
            <a:r>
              <a:rPr lang="en-GB" b="1" dirty="0"/>
              <a:t>rate</a:t>
            </a:r>
            <a:r>
              <a:rPr lang="en-GB" dirty="0"/>
              <a:t> </a:t>
            </a:r>
            <a:r>
              <a:rPr lang="en-GB" b="1" dirty="0"/>
              <a:t>for</a:t>
            </a:r>
            <a:r>
              <a:rPr lang="en-GB" dirty="0"/>
              <a:t> </a:t>
            </a:r>
            <a:r>
              <a:rPr lang="en-GB" b="1" dirty="0"/>
              <a:t>each</a:t>
            </a:r>
            <a:r>
              <a:rPr lang="en-GB" dirty="0"/>
              <a:t> </a:t>
            </a:r>
            <a:r>
              <a:rPr lang="en-GB" b="1" dirty="0"/>
              <a:t>parameter</a:t>
            </a:r>
            <a:r>
              <a:rPr lang="en-GB" dirty="0"/>
              <a:t> </a:t>
            </a:r>
            <a:r>
              <a:rPr lang="en-GB" b="1" dirty="0"/>
              <a:t>separately</a:t>
            </a:r>
            <a:r>
              <a:rPr lang="en-GB" dirty="0"/>
              <a:t>, based on the historical gradient information for that parameter.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b="1" dirty="0">
                    <a:solidFill>
                      <a:srgbClr val="00B050"/>
                    </a:solidFill>
                  </a:rPr>
                  <a:t>AdaGrad</a:t>
                </a:r>
                <a:r>
                  <a:rPr lang="en-GB" dirty="0"/>
                  <a:t> </a:t>
                </a:r>
                <a:r>
                  <a:rPr lang="en-GB" b="1" dirty="0"/>
                  <a:t>scales down the learning rate for parameters that have received a large number of updates</a:t>
                </a:r>
                <a:r>
                  <a:rPr lang="en-GB" dirty="0"/>
                  <a:t>, which can help prevent overfitting and improve generalization.</a:t>
                </a:r>
              </a:p>
              <a:p>
                <a:pPr marL="0" indent="0">
                  <a:buNone/>
                </a:pPr>
                <a:r>
                  <a:rPr lang="en-GB" dirty="0"/>
                  <a:t>The gradient descent rule relies on variables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r>
                          <a:rPr lang="en-GB" i="1" dirty="0">
                            <a:latin typeface="Cambria Math" panose="02040503050406030204" pitchFamily="18" charset="0"/>
                          </a:rPr>
                          <m:t>𝑊</m:t>
                        </m:r>
                      </m:sub>
                    </m:sSub>
                    <m:r>
                      <a:rPr lang="en-GB" i="1" dirty="0">
                        <a:latin typeface="Cambria Math" panose="02040503050406030204" pitchFamily="18" charset="0"/>
                      </a:rPr>
                      <m:t> </m:t>
                    </m:r>
                  </m:oMath>
                </a14:m>
                <a:r>
                  <a:rPr lang="en-GB" dirty="0"/>
                  <a:t>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r>
                          <a:rPr lang="en-GB" i="1" dirty="0">
                            <a:latin typeface="Cambria Math" panose="02040503050406030204" pitchFamily="18" charset="0"/>
                          </a:rPr>
                          <m:t>𝑏</m:t>
                        </m:r>
                      </m:sub>
                    </m:sSub>
                  </m:oMath>
                </a14:m>
                <a:r>
                  <a:rPr lang="en-GB" dirty="0"/>
                  <a:t>. Their values are defined as cumulated sum of the squared values of the gradients with respect to each parameter. </a:t>
                </a:r>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293608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For instance,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starts at 0, and then, on each iteration: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b="0" i="1" dirty="0" smtClean="0">
                              <a:latin typeface="Cambria Math" panose="02040503050406030204" pitchFamily="18" charset="0"/>
                            </a:rPr>
                            <m:t>2</m:t>
                          </m:r>
                        </m:sup>
                      </m:sSup>
                    </m:oMath>
                  </m:oMathPara>
                </a14:m>
                <a:endParaRPr lang="en-GB" dirty="0"/>
              </a:p>
              <a:p>
                <a:pPr marL="0" indent="0">
                  <a:buNone/>
                </a:pPr>
                <a:endParaRPr lang="en-GB" dirty="0"/>
              </a:p>
              <a:p>
                <a:pPr marL="0" indent="0">
                  <a:buNone/>
                </a:pPr>
                <a:r>
                  <a:rPr lang="en-GB" dirty="0"/>
                  <a:t>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sz="2800" dirty="0"/>
                  <a:t>Here, the value of </a:t>
                </a:r>
                <a14:m>
                  <m:oMath xmlns:m="http://schemas.openxmlformats.org/officeDocument/2006/math">
                    <m:r>
                      <a:rPr lang="en-GB" sz="2800" i="1" dirty="0" smtClean="0">
                        <a:latin typeface="Cambria Math" panose="02040503050406030204" pitchFamily="18" charset="0"/>
                      </a:rPr>
                      <m:t>𝜖</m:t>
                    </m:r>
                    <m:r>
                      <a:rPr lang="en-GB" sz="2800" i="1" dirty="0" smtClean="0">
                        <a:latin typeface="Cambria Math" panose="02040503050406030204" pitchFamily="18" charset="0"/>
                      </a:rPr>
                      <m:t> </m:t>
                    </m:r>
                  </m:oMath>
                </a14:m>
                <a:r>
                  <a:rPr lang="en-GB" sz="2800" dirty="0"/>
                  <a:t>is set to </a:t>
                </a:r>
                <a14:m>
                  <m:oMath xmlns:m="http://schemas.openxmlformats.org/officeDocument/2006/math">
                    <m:r>
                      <a:rPr lang="en-GB" sz="2800" i="1" dirty="0" smtClean="0">
                        <a:latin typeface="Cambria Math" panose="02040503050406030204" pitchFamily="18" charset="0"/>
                      </a:rPr>
                      <m:t>1</m:t>
                    </m:r>
                    <m:sSup>
                      <m:sSupPr>
                        <m:ctrlPr>
                          <a:rPr lang="en-GB" sz="2800" i="1" dirty="0" smtClean="0">
                            <a:latin typeface="Cambria Math" panose="02040503050406030204" pitchFamily="18" charset="0"/>
                          </a:rPr>
                        </m:ctrlPr>
                      </m:sSupPr>
                      <m:e>
                        <m:r>
                          <a:rPr lang="en-GB" sz="2800" i="1" dirty="0" smtClean="0">
                            <a:latin typeface="Cambria Math" panose="02040503050406030204" pitchFamily="18" charset="0"/>
                          </a:rPr>
                          <m:t>𝑒</m:t>
                        </m:r>
                      </m:e>
                      <m:sup>
                        <m:r>
                          <a:rPr lang="en-GB" sz="2800" i="1" dirty="0" smtClean="0">
                            <a:latin typeface="Cambria Math" panose="02040503050406030204" pitchFamily="18" charset="0"/>
                          </a:rPr>
                          <m:t>−6</m:t>
                        </m:r>
                      </m:sup>
                    </m:sSup>
                  </m:oMath>
                </a14:m>
                <a:r>
                  <a:rPr lang="en-GB" sz="2800" dirty="0"/>
                  <a:t> and is simply used to prevent divisions by zero.</a:t>
                </a:r>
              </a:p>
              <a:p>
                <a:pPr marL="0" indent="0">
                  <a:buNone/>
                </a:pPr>
                <a:r>
                  <a:rPr lang="en-GB" sz="2800" dirty="0"/>
                  <a:t>The update rule for </a:t>
                </a:r>
                <a14:m>
                  <m:oMath xmlns:m="http://schemas.openxmlformats.org/officeDocument/2006/math">
                    <m:sSub>
                      <m:sSubPr>
                        <m:ctrlPr>
                          <a:rPr lang="en-GB" sz="2800" b="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oMath>
                </a14:m>
                <a:r>
                  <a:rPr lang="en-GB" sz="2800"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r>
                        <a:rPr lang="en-GB" sz="2800" i="1" dirty="0" smtClean="0">
                          <a:latin typeface="Cambria Math" panose="02040503050406030204" pitchFamily="18" charset="0"/>
                        </a:rPr>
                        <m:t>← </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r>
                        <a:rPr lang="en-GB" sz="2800" i="1" dirty="0" smtClean="0">
                          <a:latin typeface="Cambria Math" panose="02040503050406030204" pitchFamily="18" charset="0"/>
                        </a:rPr>
                        <m:t> −</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𝛼</m:t>
                          </m:r>
                        </m:e>
                        <m:sub>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sub>
                      </m:sSub>
                      <m:f>
                        <m:fPr>
                          <m:ctrlPr>
                            <a:rPr lang="en-GB" sz="2800" i="1" dirty="0" smtClean="0">
                              <a:latin typeface="Cambria Math" panose="02040503050406030204" pitchFamily="18" charset="0"/>
                            </a:rPr>
                          </m:ctrlPr>
                        </m:fPr>
                        <m:num>
                          <m:r>
                            <a:rPr lang="en-GB" sz="2800" i="1" dirty="0" smtClean="0">
                              <a:latin typeface="Cambria Math" panose="02040503050406030204" pitchFamily="18" charset="0"/>
                            </a:rPr>
                            <m:t>𝜕</m:t>
                          </m:r>
                          <m:r>
                            <a:rPr lang="en-GB" sz="2800" i="1" dirty="0" smtClean="0">
                              <a:latin typeface="Cambria Math" panose="02040503050406030204" pitchFamily="18" charset="0"/>
                            </a:rPr>
                            <m:t>𝐿</m:t>
                          </m:r>
                        </m:num>
                        <m:den>
                          <m:r>
                            <a:rPr lang="en-GB" sz="2800" i="1" dirty="0" smtClean="0">
                              <a:latin typeface="Cambria Math" panose="02040503050406030204" pitchFamily="18" charset="0"/>
                            </a:rPr>
                            <m:t>𝜕</m:t>
                          </m:r>
                          <m:sSub>
                            <m:sSubPr>
                              <m:ctrlPr>
                                <a:rPr lang="en-GB" sz="2800" i="1" dirty="0" smtClean="0">
                                  <a:latin typeface="Cambria Math" panose="02040503050406030204" pitchFamily="18" charset="0"/>
                                </a:rPr>
                              </m:ctrlPr>
                            </m:sSubPr>
                            <m:e>
                              <m:r>
                                <a:rPr lang="en-GB" sz="2800" i="1" dirty="0" smtClean="0">
                                  <a:latin typeface="Cambria Math" panose="02040503050406030204" pitchFamily="18" charset="0"/>
                                </a:rPr>
                                <m:t>𝑊</m:t>
                              </m:r>
                            </m:e>
                            <m:sub>
                              <m:r>
                                <a:rPr lang="en-GB" sz="2800" i="1" dirty="0" smtClean="0">
                                  <a:latin typeface="Cambria Math" panose="02040503050406030204" pitchFamily="18" charset="0"/>
                                </a:rPr>
                                <m:t>2</m:t>
                              </m:r>
                            </m:sub>
                          </m:sSub>
                        </m:den>
                      </m:f>
                    </m:oMath>
                  </m:oMathPara>
                </a14:m>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23735427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AdaGrad</a:t>
            </a:r>
            <a:br>
              <a:rPr lang="en-GB" dirty="0"/>
            </a:br>
            <a:r>
              <a:rPr lang="en-GB" dirty="0"/>
              <a:t>implementation</a:t>
            </a:r>
            <a:endParaRPr lang="en-SG" dirty="0"/>
          </a:p>
        </p:txBody>
      </p:sp>
      <p:pic>
        <p:nvPicPr>
          <p:cNvPr id="10" name="Picture 9">
            <a:extLst>
              <a:ext uri="{FF2B5EF4-FFF2-40B4-BE49-F238E27FC236}">
                <a16:creationId xmlns:a16="http://schemas.microsoft.com/office/drawing/2014/main" id="{9BBBD92E-53F1-023E-17E4-152F2A71E427}"/>
              </a:ext>
            </a:extLst>
          </p:cNvPr>
          <p:cNvPicPr>
            <a:picLocks noChangeAspect="1"/>
          </p:cNvPicPr>
          <p:nvPr/>
        </p:nvPicPr>
        <p:blipFill>
          <a:blip r:embed="rId2"/>
          <a:stretch>
            <a:fillRect/>
          </a:stretch>
        </p:blipFill>
        <p:spPr>
          <a:xfrm>
            <a:off x="5403480" y="0"/>
            <a:ext cx="5058270" cy="6858000"/>
          </a:xfrm>
          <a:prstGeom prst="rect">
            <a:avLst/>
          </a:prstGeom>
        </p:spPr>
      </p:pic>
      <p:sp>
        <p:nvSpPr>
          <p:cNvPr id="11" name="TextBox 10">
            <a:extLst>
              <a:ext uri="{FF2B5EF4-FFF2-40B4-BE49-F238E27FC236}">
                <a16:creationId xmlns:a16="http://schemas.microsoft.com/office/drawing/2014/main" id="{3D31788E-1B71-0D0B-3D4C-4C51C9D65DCA}"/>
              </a:ext>
            </a:extLst>
          </p:cNvPr>
          <p:cNvSpPr txBox="1"/>
          <p:nvPr/>
        </p:nvSpPr>
        <p:spPr>
          <a:xfrm>
            <a:off x="70338" y="2000736"/>
            <a:ext cx="5488117" cy="1200329"/>
          </a:xfrm>
          <a:prstGeom prst="rect">
            <a:avLst/>
          </a:prstGeom>
          <a:noFill/>
        </p:spPr>
        <p:txBody>
          <a:bodyPr wrap="square" rtlCol="0">
            <a:spAutoFit/>
          </a:bodyPr>
          <a:lstStyle/>
          <a:p>
            <a:r>
              <a:rPr lang="en-GB" dirty="0">
                <a:solidFill>
                  <a:srgbClr val="00B050"/>
                </a:solidFill>
              </a:rPr>
              <a:t>Keep history of gradient in a list called </a:t>
            </a:r>
            <a:r>
              <a:rPr lang="en-GB" dirty="0" err="1">
                <a:solidFill>
                  <a:srgbClr val="00B050"/>
                </a:solidFill>
              </a:rPr>
              <a:t>G_list</a:t>
            </a:r>
            <a:r>
              <a:rPr lang="en-GB" dirty="0">
                <a:solidFill>
                  <a:srgbClr val="00B050"/>
                </a:solidFill>
              </a:rPr>
              <a:t>, which will be passed as parameters and returned on each iteration of backward</a:t>
            </a:r>
          </a:p>
          <a:p>
            <a:r>
              <a:rPr lang="en-GB" dirty="0">
                <a:solidFill>
                  <a:srgbClr val="00B050"/>
                </a:solidFill>
              </a:rPr>
              <a:t>(Note that it could have also been an attribute for class)</a:t>
            </a:r>
            <a:endParaRPr lang="en-SG" dirty="0">
              <a:solidFill>
                <a:srgbClr val="00B050"/>
              </a:solidFill>
            </a:endParaRPr>
          </a:p>
        </p:txBody>
      </p:sp>
      <p:sp>
        <p:nvSpPr>
          <p:cNvPr id="12" name="TextBox 11">
            <a:extLst>
              <a:ext uri="{FF2B5EF4-FFF2-40B4-BE49-F238E27FC236}">
                <a16:creationId xmlns:a16="http://schemas.microsoft.com/office/drawing/2014/main" id="{47E3949C-2F0C-1588-0CA7-59CDA6C0EC02}"/>
              </a:ext>
            </a:extLst>
          </p:cNvPr>
          <p:cNvSpPr txBox="1"/>
          <p:nvPr/>
        </p:nvSpPr>
        <p:spPr>
          <a:xfrm>
            <a:off x="70337" y="3356708"/>
            <a:ext cx="5488117" cy="646331"/>
          </a:xfrm>
          <a:prstGeom prst="rect">
            <a:avLst/>
          </a:prstGeom>
          <a:noFill/>
        </p:spPr>
        <p:txBody>
          <a:bodyPr wrap="square" rtlCol="0">
            <a:spAutoFit/>
          </a:bodyPr>
          <a:lstStyle/>
          <a:p>
            <a:r>
              <a:rPr lang="en-GB" dirty="0">
                <a:solidFill>
                  <a:schemeClr val="accent2"/>
                </a:solidFill>
              </a:rPr>
              <a:t>Compute gradients and G_X Coefficients for each trainable parameter X</a:t>
            </a:r>
            <a:endParaRPr lang="en-SG" dirty="0">
              <a:solidFill>
                <a:schemeClr val="accent2"/>
              </a:solidFill>
            </a:endParaRPr>
          </a:p>
        </p:txBody>
      </p:sp>
      <p:sp>
        <p:nvSpPr>
          <p:cNvPr id="13" name="TextBox 12">
            <a:extLst>
              <a:ext uri="{FF2B5EF4-FFF2-40B4-BE49-F238E27FC236}">
                <a16:creationId xmlns:a16="http://schemas.microsoft.com/office/drawing/2014/main" id="{AA1CCDEF-05D4-3DE0-A3AE-255A2FA6F44C}"/>
              </a:ext>
            </a:extLst>
          </p:cNvPr>
          <p:cNvSpPr txBox="1"/>
          <p:nvPr/>
        </p:nvSpPr>
        <p:spPr>
          <a:xfrm>
            <a:off x="70337" y="5367769"/>
            <a:ext cx="5488117" cy="646331"/>
          </a:xfrm>
          <a:prstGeom prst="rect">
            <a:avLst/>
          </a:prstGeom>
          <a:noFill/>
        </p:spPr>
        <p:txBody>
          <a:bodyPr wrap="square" rtlCol="0">
            <a:spAutoFit/>
          </a:bodyPr>
          <a:lstStyle/>
          <a:p>
            <a:r>
              <a:rPr lang="en-GB" dirty="0">
                <a:solidFill>
                  <a:srgbClr val="7030A0"/>
                </a:solidFill>
              </a:rPr>
              <a:t>Update rule uses adjusted learning rate for each parameter and epsilon value.</a:t>
            </a:r>
            <a:endParaRPr lang="en-SG" dirty="0">
              <a:solidFill>
                <a:srgbClr val="7030A0"/>
              </a:solidFill>
            </a:endParaRPr>
          </a:p>
        </p:txBody>
      </p:sp>
      <p:sp>
        <p:nvSpPr>
          <p:cNvPr id="14" name="Rectangle 13">
            <a:extLst>
              <a:ext uri="{FF2B5EF4-FFF2-40B4-BE49-F238E27FC236}">
                <a16:creationId xmlns:a16="http://schemas.microsoft.com/office/drawing/2014/main" id="{D79065EF-C45D-E2E7-C1BE-96FD8D189B69}"/>
              </a:ext>
            </a:extLst>
          </p:cNvPr>
          <p:cNvSpPr/>
          <p:nvPr/>
        </p:nvSpPr>
        <p:spPr>
          <a:xfrm>
            <a:off x="8034215" y="0"/>
            <a:ext cx="570523"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Rectangle 14">
            <a:extLst>
              <a:ext uri="{FF2B5EF4-FFF2-40B4-BE49-F238E27FC236}">
                <a16:creationId xmlns:a16="http://schemas.microsoft.com/office/drawing/2014/main" id="{E0C3F7F2-6509-968D-7A2D-45EF6CB6524B}"/>
              </a:ext>
            </a:extLst>
          </p:cNvPr>
          <p:cNvSpPr/>
          <p:nvPr/>
        </p:nvSpPr>
        <p:spPr>
          <a:xfrm>
            <a:off x="5654430" y="4872892"/>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Rectangle 15">
            <a:extLst>
              <a:ext uri="{FF2B5EF4-FFF2-40B4-BE49-F238E27FC236}">
                <a16:creationId xmlns:a16="http://schemas.microsoft.com/office/drawing/2014/main" id="{E1F3F268-7E6F-8D73-96BE-D7EAB1F51298}"/>
              </a:ext>
            </a:extLst>
          </p:cNvPr>
          <p:cNvSpPr/>
          <p:nvPr/>
        </p:nvSpPr>
        <p:spPr>
          <a:xfrm>
            <a:off x="5591911" y="707290"/>
            <a:ext cx="4807319" cy="44117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5177856"/>
            <a:ext cx="4807319" cy="1113527"/>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654430" y="6646985"/>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3AF68576-F51F-80F6-A737-F8387A746DDB}"/>
              </a:ext>
            </a:extLst>
          </p:cNvPr>
          <p:cNvSpPr/>
          <p:nvPr/>
        </p:nvSpPr>
        <p:spPr>
          <a:xfrm>
            <a:off x="5654430" y="4055513"/>
            <a:ext cx="2528278"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364363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2)</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7"/>
            </a:pPr>
            <a:r>
              <a:rPr lang="en-US" dirty="0"/>
              <a:t>What is the </a:t>
            </a:r>
            <a:r>
              <a:rPr lang="en-US" b="1" dirty="0"/>
              <a:t>no free lunch theorem</a:t>
            </a:r>
            <a:r>
              <a:rPr lang="en-US" dirty="0"/>
              <a:t>?</a:t>
            </a:r>
          </a:p>
          <a:p>
            <a:pPr marL="514350" indent="-514350">
              <a:buFont typeface="+mj-lt"/>
              <a:buAutoNum type="arabicPeriod" startAt="17"/>
            </a:pPr>
            <a:r>
              <a:rPr lang="en-US" dirty="0"/>
              <a:t>What is the </a:t>
            </a:r>
            <a:r>
              <a:rPr lang="en-US" b="1" dirty="0"/>
              <a:t>train-test-validation split</a:t>
            </a:r>
            <a:r>
              <a:rPr lang="en-US" dirty="0"/>
              <a:t>?</a:t>
            </a:r>
            <a:br>
              <a:rPr lang="en-US" dirty="0"/>
            </a:br>
            <a:r>
              <a:rPr lang="en-US" dirty="0"/>
              <a:t>Why is it </a:t>
            </a:r>
            <a:r>
              <a:rPr lang="en-US" b="1" dirty="0"/>
              <a:t>good</a:t>
            </a:r>
            <a:r>
              <a:rPr lang="en-US" dirty="0"/>
              <a:t> </a:t>
            </a:r>
            <a:r>
              <a:rPr lang="en-US" b="1" dirty="0"/>
              <a:t>practice</a:t>
            </a:r>
            <a:r>
              <a:rPr lang="en-US" dirty="0"/>
              <a:t> to use an extra validation set?</a:t>
            </a:r>
          </a:p>
          <a:p>
            <a:pPr marL="514350" indent="-514350">
              <a:buFont typeface="+mj-lt"/>
              <a:buAutoNum type="arabicPeriod" startAt="17"/>
            </a:pPr>
            <a:r>
              <a:rPr lang="en-US" dirty="0"/>
              <a:t>What is the </a:t>
            </a:r>
            <a:r>
              <a:rPr lang="en-US" b="1" dirty="0"/>
              <a:t>early</a:t>
            </a:r>
            <a:r>
              <a:rPr lang="en-US" dirty="0"/>
              <a:t> </a:t>
            </a:r>
            <a:r>
              <a:rPr lang="en-US" b="1" dirty="0"/>
              <a:t>stopping</a:t>
            </a:r>
            <a:r>
              <a:rPr lang="en-US" dirty="0"/>
              <a:t> of optimizer concept?</a:t>
            </a:r>
            <a:br>
              <a:rPr lang="en-US" dirty="0"/>
            </a:br>
            <a:r>
              <a:rPr lang="en-US" dirty="0"/>
              <a:t>Why is it </a:t>
            </a:r>
            <a:r>
              <a:rPr lang="en-US" b="1" dirty="0"/>
              <a:t>good</a:t>
            </a:r>
            <a:r>
              <a:rPr lang="en-US" dirty="0"/>
              <a:t> </a:t>
            </a:r>
            <a:r>
              <a:rPr lang="en-US" b="1" dirty="0"/>
              <a:t>practice</a:t>
            </a:r>
            <a:r>
              <a:rPr lang="en-US" dirty="0"/>
              <a:t> to use it?</a:t>
            </a:r>
          </a:p>
          <a:p>
            <a:pPr marL="514350" indent="-514350">
              <a:buFont typeface="+mj-lt"/>
              <a:buAutoNum type="arabicPeriod" startAt="17"/>
            </a:pPr>
            <a:r>
              <a:rPr lang="en-US" dirty="0"/>
              <a:t>What are </a:t>
            </a:r>
            <a:r>
              <a:rPr lang="en-US" b="1" dirty="0"/>
              <a:t>saver</a:t>
            </a:r>
            <a:r>
              <a:rPr lang="en-US" dirty="0"/>
              <a:t> and </a:t>
            </a:r>
            <a:r>
              <a:rPr lang="en-US" b="1" dirty="0"/>
              <a:t>loader</a:t>
            </a:r>
            <a:r>
              <a:rPr lang="en-US" dirty="0"/>
              <a:t> functions?</a:t>
            </a:r>
            <a:br>
              <a:rPr lang="en-US" dirty="0"/>
            </a:br>
            <a:r>
              <a:rPr lang="en-US" dirty="0"/>
              <a:t>Why is it </a:t>
            </a:r>
            <a:r>
              <a:rPr lang="en-US" b="1" dirty="0"/>
              <a:t>good</a:t>
            </a:r>
            <a:r>
              <a:rPr lang="en-US" dirty="0"/>
              <a:t> </a:t>
            </a:r>
            <a:r>
              <a:rPr lang="en-US" b="1" dirty="0"/>
              <a:t>practice</a:t>
            </a:r>
            <a:r>
              <a:rPr lang="en-US" dirty="0"/>
              <a:t> to use them?</a:t>
            </a:r>
          </a:p>
          <a:p>
            <a:pPr marL="514350" indent="-514350">
              <a:buFont typeface="+mj-lt"/>
              <a:buAutoNum type="arabicPeriod" startAt="17"/>
            </a:pPr>
            <a:r>
              <a:rPr lang="en-US" dirty="0"/>
              <a:t>What are </a:t>
            </a:r>
            <a:r>
              <a:rPr lang="en-US" b="1" dirty="0"/>
              <a:t>other common good practices </a:t>
            </a:r>
            <a:r>
              <a:rPr lang="en-US" dirty="0"/>
              <a:t>when it comes to Neural Networks?</a:t>
            </a:r>
          </a:p>
          <a:p>
            <a:pPr marL="514350" indent="-514350">
              <a:buFont typeface="+mj-lt"/>
              <a:buAutoNum type="arabicPeriod" startAt="17"/>
            </a:pPr>
            <a:r>
              <a:rPr lang="en-US"/>
              <a:t>How to decide on </a:t>
            </a:r>
            <a:r>
              <a:rPr lang="en-US" b="1"/>
              <a:t>an appropriate number of layers and neurons</a:t>
            </a:r>
            <a:r>
              <a:rPr lang="en-US"/>
              <a:t>?</a:t>
            </a:r>
          </a:p>
          <a:p>
            <a:pPr marL="514350" indent="-514350">
              <a:buFont typeface="+mj-lt"/>
              <a:buAutoNum type="arabicPeriod" startAt="17"/>
            </a:pPr>
            <a:endParaRPr lang="en-US" dirty="0"/>
          </a:p>
          <a:p>
            <a:pPr marL="514350" indent="-514350">
              <a:buFont typeface="+mj-lt"/>
              <a:buAutoNum type="arabicPeriod" startAt="17"/>
            </a:pPr>
            <a:endParaRPr lang="en-GB" dirty="0"/>
          </a:p>
        </p:txBody>
      </p:sp>
    </p:spTree>
    <p:extLst>
      <p:ext uri="{BB962C8B-B14F-4D97-AF65-F5344CB8AC3E}">
        <p14:creationId xmlns:p14="http://schemas.microsoft.com/office/powerpoint/2010/main" val="40967173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err="1">
                <a:solidFill>
                  <a:srgbClr val="00B050"/>
                </a:solidFill>
              </a:rPr>
              <a:t>RMSProp</a:t>
            </a:r>
            <a:r>
              <a:rPr lang="en-GB" b="1" dirty="0"/>
              <a:t> optimizer [RMSProp2012]):</a:t>
            </a:r>
          </a:p>
          <a:p>
            <a:pPr marL="0" indent="0">
              <a:buNone/>
            </a:pPr>
            <a:r>
              <a:rPr lang="en-GB" b="1" dirty="0" err="1">
                <a:solidFill>
                  <a:srgbClr val="00B050"/>
                </a:solidFill>
              </a:rPr>
              <a:t>RMSProp</a:t>
            </a:r>
            <a:r>
              <a:rPr lang="en-GB" dirty="0"/>
              <a:t> is a variation of </a:t>
            </a:r>
            <a:r>
              <a:rPr lang="en-GB" dirty="0" err="1"/>
              <a:t>AdaGrad</a:t>
            </a:r>
            <a:r>
              <a:rPr lang="en-GB" dirty="0"/>
              <a:t>, but it uses a </a:t>
            </a:r>
            <a:r>
              <a:rPr lang="en-GB" b="1" dirty="0"/>
              <a:t>running average of the squared gradients to scale the learning rate </a:t>
            </a:r>
            <a:r>
              <a:rPr lang="en-GB" dirty="0"/>
              <a:t>for each parameter, rather than using the sum of the squared gradients as in </a:t>
            </a:r>
            <a:r>
              <a:rPr lang="en-GB" dirty="0" err="1"/>
              <a:t>AdaGrad</a:t>
            </a:r>
            <a:r>
              <a:rPr lang="en-GB" dirty="0"/>
              <a:t>.</a:t>
            </a:r>
          </a:p>
        </p:txBody>
      </p:sp>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b="1" dirty="0" err="1">
                <a:solidFill>
                  <a:srgbClr val="00B050"/>
                </a:solidFill>
              </a:rPr>
              <a:t>RMSProp</a:t>
            </a:r>
            <a:r>
              <a:rPr lang="en-GB" dirty="0"/>
              <a:t> can be less sensitive to the learning rate than </a:t>
            </a:r>
            <a:r>
              <a:rPr lang="en-GB" dirty="0" err="1"/>
              <a:t>AdaGrad</a:t>
            </a:r>
            <a:r>
              <a:rPr lang="en-GB" dirty="0"/>
              <a:t>, and it is often used in conjunction with other techniques such as momentum.</a:t>
            </a:r>
          </a:p>
          <a:p>
            <a:pPr marL="0" indent="0">
              <a:buNone/>
            </a:pPr>
            <a:r>
              <a:rPr lang="en-GB" dirty="0"/>
              <a:t>We will typically keep this idea in mind for later when designing the </a:t>
            </a:r>
            <a:r>
              <a:rPr lang="en-GB" b="1" dirty="0"/>
              <a:t>Adam</a:t>
            </a:r>
            <a:r>
              <a:rPr lang="en-GB" dirty="0"/>
              <a:t> optimizer.</a:t>
            </a:r>
            <a:endParaRPr lang="en-SG" dirty="0"/>
          </a:p>
        </p:txBody>
      </p:sp>
    </p:spTree>
    <p:extLst>
      <p:ext uri="{BB962C8B-B14F-4D97-AF65-F5344CB8AC3E}">
        <p14:creationId xmlns:p14="http://schemas.microsoft.com/office/powerpoint/2010/main" val="886300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idx="1"/>
              </p:nvPr>
            </p:nvSpPr>
            <p:spPr>
              <a:xfrm>
                <a:off x="838200" y="1825625"/>
                <a:ext cx="10515600" cy="4667250"/>
              </a:xfrm>
            </p:spPr>
            <p:txBody>
              <a:bodyPr>
                <a:noAutofit/>
              </a:bodyPr>
              <a:lstStyle/>
              <a:p>
                <a:pPr marL="0" indent="0">
                  <a:buNone/>
                </a:pPr>
                <a:r>
                  <a:rPr lang="en-GB" dirty="0"/>
                  <a:t>The value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 is no longer defined as the squared values of the gradients with respect to each parameter, but instead it use a mixed formula reusing the previous values of these parameters, mixed with the current squared values of the gradients.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 </m:t>
                      </m:r>
                      <m:d>
                        <m:dPr>
                          <m:ctrlPr>
                            <a:rPr lang="en-GB" i="1" dirty="0" smtClean="0">
                              <a:latin typeface="Cambria Math" panose="02040503050406030204" pitchFamily="18" charset="0"/>
                            </a:rPr>
                          </m:ctrlPr>
                        </m:dPr>
                        <m:e>
                          <m:r>
                            <a:rPr lang="en-GB" i="1" dirty="0" smtClean="0">
                              <a:latin typeface="Cambria Math" panose="02040503050406030204" pitchFamily="18" charset="0"/>
                            </a:rPr>
                            <m:t>1 −</m:t>
                          </m:r>
                          <m:r>
                            <a:rPr lang="en-GB" i="1" dirty="0" smtClean="0">
                              <a:latin typeface="Cambria Math" panose="02040503050406030204" pitchFamily="18" charset="0"/>
                            </a:rPr>
                            <m:t>𝜌</m:t>
                          </m:r>
                        </m:e>
                      </m:d>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f>
                                <m:fPr>
                                  <m:ctrlPr>
                                    <a:rPr lang="en-GB" b="0"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e>
                          </m:d>
                        </m:e>
                        <m:sup>
                          <m:r>
                            <a:rPr lang="en-GB" i="1" dirty="0" smtClean="0">
                              <a:latin typeface="Cambria Math" panose="02040503050406030204" pitchFamily="18" charset="0"/>
                            </a:rPr>
                            <m:t>2</m:t>
                          </m:r>
                        </m:sup>
                      </m:sSup>
                      <m:r>
                        <a:rPr lang="en-GB" i="1" dirty="0" smtClean="0">
                          <a:latin typeface="Cambria Math" panose="02040503050406030204" pitchFamily="18" charset="0"/>
                        </a:rPr>
                        <m:t>  +</m:t>
                      </m:r>
                      <m:r>
                        <a:rPr lang="en-GB" i="1" dirty="0" smtClean="0">
                          <a:latin typeface="Cambria Math" panose="02040503050406030204" pitchFamily="18" charset="0"/>
                        </a:rPr>
                        <m:t>𝜌</m:t>
                      </m:r>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𝐺</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m:oMathPara>
                </a14:m>
                <a:endParaRPr lang="en-GB" dirty="0"/>
              </a:p>
              <a:p>
                <a:pPr marL="0" indent="0">
                  <a:buNone/>
                </a:pPr>
                <a:endParaRPr lang="en-GB" dirty="0"/>
              </a:p>
              <a:p>
                <a:pPr marL="0" indent="0">
                  <a:buNone/>
                </a:pPr>
                <a:r>
                  <a:rPr lang="en-GB" dirty="0"/>
                  <a:t>This reuses the logic of the momentum formula we discussed earlier. </a:t>
                </a:r>
              </a:p>
              <a:p>
                <a:pPr marL="0" indent="0">
                  <a:buNone/>
                </a:pPr>
                <a:r>
                  <a:rPr lang="en-GB" dirty="0"/>
                  <a:t>Here, </a:t>
                </a:r>
                <a14:m>
                  <m:oMath xmlns:m="http://schemas.openxmlformats.org/officeDocument/2006/math">
                    <m:r>
                      <a:rPr lang="en-GB" i="1" dirty="0" smtClean="0">
                        <a:latin typeface="Cambria Math" panose="02040503050406030204" pitchFamily="18" charset="0"/>
                      </a:rPr>
                      <m:t>𝜌</m:t>
                    </m:r>
                    <m:r>
                      <a:rPr lang="en-GB" i="1" dirty="0" smtClean="0">
                        <a:latin typeface="Cambria Math" panose="02040503050406030204" pitchFamily="18" charset="0"/>
                      </a:rPr>
                      <m:t> </m:t>
                    </m:r>
                  </m:oMath>
                </a14:m>
                <a:r>
                  <a:rPr lang="en-GB" dirty="0"/>
                  <a:t>is an hyperparameter, whose value is set between 0 and 1.</a:t>
                </a:r>
                <a:endParaRPr lang="en-SG" dirty="0"/>
              </a:p>
              <a:p>
                <a:pPr marL="0" indent="0">
                  <a:buNone/>
                </a:pPr>
                <a:endParaRPr lang="en-SG"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1828" b="-3264"/>
                </a:stretch>
              </a:blipFill>
            </p:spPr>
            <p:txBody>
              <a:bodyPr/>
              <a:lstStyle/>
              <a:p>
                <a:r>
                  <a:rPr lang="en-GB">
                    <a:noFill/>
                  </a:rPr>
                  <a:t> </a:t>
                </a:r>
              </a:p>
            </p:txBody>
          </p:sp>
        </mc:Fallback>
      </mc:AlternateContent>
    </p:spTree>
    <p:extLst>
      <p:ext uri="{BB962C8B-B14F-4D97-AF65-F5344CB8AC3E}">
        <p14:creationId xmlns:p14="http://schemas.microsoft.com/office/powerpoint/2010/main" val="1281562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idx="1"/>
              </p:nvPr>
            </p:nvSpPr>
            <p:spPr>
              <a:xfrm>
                <a:off x="838200" y="1825624"/>
                <a:ext cx="10515600" cy="5032375"/>
              </a:xfrm>
            </p:spPr>
            <p:txBody>
              <a:bodyPr>
                <a:noAutofit/>
              </a:bodyPr>
              <a:lstStyle/>
              <a:p>
                <a:pPr marL="0" indent="0">
                  <a:buNone/>
                </a:pPr>
                <a:r>
                  <a:rPr lang="en-GB" dirty="0"/>
                  <a:t>As before, this is then used to adjust the learning rate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𝛼</m:t>
                          </m:r>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𝐺</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r>
                                <a:rPr lang="en-GB" i="1" dirty="0">
                                  <a:latin typeface="Cambria Math" panose="02040503050406030204" pitchFamily="18" charset="0"/>
                                </a:rPr>
                                <m:t> +</m:t>
                              </m:r>
                              <m:r>
                                <a:rPr lang="en-GB" i="1" dirty="0">
                                  <a:latin typeface="Cambria Math" panose="02040503050406030204" pitchFamily="18" charset="0"/>
                                </a:rPr>
                                <m:t>𝜖</m:t>
                              </m:r>
                              <m:r>
                                <m:rPr>
                                  <m:nor/>
                                </m:rPr>
                                <a:rPr lang="en-GB" dirty="0"/>
                                <m:t> </m:t>
                              </m:r>
                            </m:e>
                          </m:rad>
                        </m:den>
                      </m:f>
                    </m:oMath>
                  </m:oMathPara>
                </a14:m>
                <a:endParaRPr lang="en-GB" dirty="0"/>
              </a:p>
              <a:p>
                <a:pPr marL="0" indent="0">
                  <a:buNone/>
                </a:pPr>
                <a:endParaRPr lang="en-GB" dirty="0"/>
              </a:p>
              <a:p>
                <a:pPr marL="0" indent="0">
                  <a:buNone/>
                </a:pPr>
                <a:r>
                  <a:rPr lang="en-GB" dirty="0"/>
                  <a:t>Here, the value of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set to </a:t>
                </a:r>
                <a14:m>
                  <m:oMath xmlns:m="http://schemas.openxmlformats.org/officeDocument/2006/math">
                    <m:r>
                      <a:rPr lang="en-GB" i="1" dirty="0" smtClean="0">
                        <a:latin typeface="Cambria Math" panose="02040503050406030204" pitchFamily="18" charset="0"/>
                      </a:rPr>
                      <m:t>1</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𝑒</m:t>
                        </m:r>
                      </m:e>
                      <m:sup>
                        <m:r>
                          <a:rPr lang="en-GB" i="1" dirty="0" smtClean="0">
                            <a:latin typeface="Cambria Math" panose="02040503050406030204" pitchFamily="18" charset="0"/>
                          </a:rPr>
                          <m:t>−6</m:t>
                        </m:r>
                      </m:sup>
                    </m:sSup>
                  </m:oMath>
                </a14:m>
                <a:r>
                  <a:rPr lang="en-GB" dirty="0"/>
                  <a:t> and is simply used to prevent divisions by zero.</a:t>
                </a:r>
              </a:p>
              <a:p>
                <a:pPr marL="0" indent="0">
                  <a:buNone/>
                </a:pPr>
                <a:r>
                  <a:rPr lang="en-GB" dirty="0"/>
                  <a:t>The update rule for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𝛼</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f>
                        <m:fPr>
                          <m:ctrlPr>
                            <a:rPr lang="en-GB" i="1" dirty="0" smtClean="0">
                              <a:latin typeface="Cambria Math" panose="02040503050406030204" pitchFamily="18" charset="0"/>
                            </a:rPr>
                          </m:ctrlPr>
                        </m:fPr>
                        <m:num>
                          <m:r>
                            <a:rPr lang="en-GB" i="1" dirty="0" smtClean="0">
                              <a:latin typeface="Cambria Math" panose="02040503050406030204" pitchFamily="18" charset="0"/>
                            </a:rPr>
                            <m:t>𝜕</m:t>
                          </m:r>
                          <m:r>
                            <a:rPr lang="en-GB" i="1" dirty="0" smtClean="0">
                              <a:latin typeface="Cambria Math" panose="02040503050406030204" pitchFamily="18" charset="0"/>
                            </a:rPr>
                            <m:t>𝐿</m:t>
                          </m:r>
                        </m:num>
                        <m:den>
                          <m:r>
                            <a:rPr lang="en-GB" i="1" dirty="0" smtClean="0">
                              <a:latin typeface="Cambria Math" panose="02040503050406030204" pitchFamily="18" charset="0"/>
                            </a:rPr>
                            <m:t>𝜕</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den>
                      </m:f>
                    </m:oMath>
                  </m:oMathPara>
                </a14:m>
                <a:endParaRPr lang="en-SG"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695"/>
                </a:stretch>
              </a:blipFill>
            </p:spPr>
            <p:txBody>
              <a:bodyPr/>
              <a:lstStyle/>
              <a:p>
                <a:r>
                  <a:rPr lang="en-GB">
                    <a:noFill/>
                  </a:rPr>
                  <a:t> </a:t>
                </a:r>
              </a:p>
            </p:txBody>
          </p:sp>
        </mc:Fallback>
      </mc:AlternateContent>
    </p:spTree>
    <p:extLst>
      <p:ext uri="{BB962C8B-B14F-4D97-AF65-F5344CB8AC3E}">
        <p14:creationId xmlns:p14="http://schemas.microsoft.com/office/powerpoint/2010/main" val="33492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A30239-32A8-ECCB-3934-0880E0EAEE2D}"/>
              </a:ext>
            </a:extLst>
          </p:cNvPr>
          <p:cNvPicPr>
            <a:picLocks noChangeAspect="1"/>
          </p:cNvPicPr>
          <p:nvPr/>
        </p:nvPicPr>
        <p:blipFill>
          <a:blip r:embed="rId2"/>
          <a:stretch>
            <a:fillRect/>
          </a:stretch>
        </p:blipFill>
        <p:spPr>
          <a:xfrm>
            <a:off x="5397000" y="0"/>
            <a:ext cx="5197140"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err="1"/>
              <a:t>RMSProp</a:t>
            </a:r>
            <a:br>
              <a:rPr lang="en-GB" dirty="0"/>
            </a:br>
            <a:r>
              <a:rPr lang="en-GB" dirty="0"/>
              <a:t>implementation</a:t>
            </a:r>
            <a:endParaRPr lang="en-SG"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A1CCDEF-05D4-3DE0-A3AE-255A2FA6F44C}"/>
                  </a:ext>
                </a:extLst>
              </p:cNvPr>
              <p:cNvSpPr txBox="1"/>
              <p:nvPr/>
            </p:nvSpPr>
            <p:spPr>
              <a:xfrm>
                <a:off x="6338" y="4207883"/>
                <a:ext cx="5488117" cy="646331"/>
              </a:xfrm>
              <a:prstGeom prst="rect">
                <a:avLst/>
              </a:prstGeom>
              <a:noFill/>
            </p:spPr>
            <p:txBody>
              <a:bodyPr wrap="square" rtlCol="0">
                <a:spAutoFit/>
              </a:bodyPr>
              <a:lstStyle/>
              <a:p>
                <a:r>
                  <a:rPr lang="en-GB" dirty="0">
                    <a:solidFill>
                      <a:srgbClr val="7030A0"/>
                    </a:solidFill>
                  </a:rPr>
                  <a:t>The only change compared to </a:t>
                </a:r>
                <a:r>
                  <a:rPr lang="en-GB" dirty="0" err="1">
                    <a:solidFill>
                      <a:srgbClr val="7030A0"/>
                    </a:solidFill>
                  </a:rPr>
                  <a:t>AdaGrad</a:t>
                </a:r>
                <a:r>
                  <a:rPr lang="en-GB" dirty="0">
                    <a:solidFill>
                      <a:srgbClr val="7030A0"/>
                    </a:solidFill>
                  </a:rPr>
                  <a:t> is in this formula and the addition of another hyperparameter </a:t>
                </a:r>
                <a14:m>
                  <m:oMath xmlns:m="http://schemas.openxmlformats.org/officeDocument/2006/math">
                    <m:r>
                      <a:rPr lang="en-GB" b="0" i="1" smtClean="0">
                        <a:solidFill>
                          <a:srgbClr val="7030A0"/>
                        </a:solidFill>
                        <a:latin typeface="Cambria Math" panose="02040503050406030204" pitchFamily="18" charset="0"/>
                      </a:rPr>
                      <m:t>𝜌</m:t>
                    </m:r>
                  </m:oMath>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AA1CCDEF-05D4-3DE0-A3AE-255A2FA6F44C}"/>
                  </a:ext>
                </a:extLst>
              </p:cNvPr>
              <p:cNvSpPr txBox="1">
                <a:spLocks noRot="1" noChangeAspect="1" noMove="1" noResize="1" noEditPoints="1" noAdjustHandles="1" noChangeArrowheads="1" noChangeShapeType="1" noTextEdit="1"/>
              </p:cNvSpPr>
              <p:nvPr/>
            </p:nvSpPr>
            <p:spPr>
              <a:xfrm>
                <a:off x="6338" y="4207883"/>
                <a:ext cx="5488117" cy="646331"/>
              </a:xfrm>
              <a:prstGeom prst="rect">
                <a:avLst/>
              </a:prstGeom>
              <a:blipFill>
                <a:blip r:embed="rId3"/>
                <a:stretch>
                  <a:fillRect l="-889" t="-4717" r="-222" b="-14151"/>
                </a:stretch>
              </a:blipFill>
            </p:spPr>
            <p:txBody>
              <a:bodyPr/>
              <a:lstStyle/>
              <a:p>
                <a:r>
                  <a:rPr lang="en-SG">
                    <a:noFill/>
                  </a:rPr>
                  <a:t> </a:t>
                </a:r>
              </a:p>
            </p:txBody>
          </p:sp>
        </mc:Fallback>
      </mc:AlternateContent>
      <p:sp>
        <p:nvSpPr>
          <p:cNvPr id="17" name="Rectangle 16">
            <a:extLst>
              <a:ext uri="{FF2B5EF4-FFF2-40B4-BE49-F238E27FC236}">
                <a16:creationId xmlns:a16="http://schemas.microsoft.com/office/drawing/2014/main" id="{A8D257D6-0945-EB9E-532A-BC900B613456}"/>
              </a:ext>
            </a:extLst>
          </p:cNvPr>
          <p:cNvSpPr/>
          <p:nvPr/>
        </p:nvSpPr>
        <p:spPr>
          <a:xfrm flipV="1">
            <a:off x="5591910" y="3935208"/>
            <a:ext cx="4904152" cy="11916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Rectangle 17">
            <a:extLst>
              <a:ext uri="{FF2B5EF4-FFF2-40B4-BE49-F238E27FC236}">
                <a16:creationId xmlns:a16="http://schemas.microsoft.com/office/drawing/2014/main" id="{DA6CDEF7-265B-19C0-1D38-52B2A6A7E01E}"/>
              </a:ext>
            </a:extLst>
          </p:cNvPr>
          <p:cNvSpPr/>
          <p:nvPr/>
        </p:nvSpPr>
        <p:spPr>
          <a:xfrm>
            <a:off x="5728678" y="6654801"/>
            <a:ext cx="1105877" cy="211015"/>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2D9FA7AF-A96D-8F84-519F-66A100C4B18F}"/>
              </a:ext>
            </a:extLst>
          </p:cNvPr>
          <p:cNvSpPr/>
          <p:nvPr/>
        </p:nvSpPr>
        <p:spPr>
          <a:xfrm>
            <a:off x="9667631" y="0"/>
            <a:ext cx="925886" cy="21272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193678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a:solidFill>
                  <a:srgbClr val="00B050"/>
                </a:solidFill>
              </a:rPr>
              <a:t>Adam</a:t>
            </a:r>
            <a:r>
              <a:rPr lang="en-GB" b="1" dirty="0"/>
              <a:t> optimizer [Adam2015]):</a:t>
            </a:r>
          </a:p>
          <a:p>
            <a:pPr marL="0" indent="0">
              <a:buNone/>
            </a:pPr>
            <a:r>
              <a:rPr lang="en-GB" b="1" dirty="0">
                <a:solidFill>
                  <a:srgbClr val="00B050"/>
                </a:solidFill>
              </a:rPr>
              <a:t>Adam</a:t>
            </a:r>
            <a:r>
              <a:rPr lang="en-GB" dirty="0"/>
              <a:t> is a very popular variation of gradient descent that combines the ideas of momentum and </a:t>
            </a:r>
            <a:r>
              <a:rPr lang="en-GB" dirty="0" err="1"/>
              <a:t>RMSProp</a:t>
            </a:r>
            <a:r>
              <a:rPr lang="en-GB" dirty="0"/>
              <a:t>. </a:t>
            </a:r>
          </a:p>
          <a:p>
            <a:pPr marL="0" indent="0">
              <a:buNone/>
            </a:pPr>
            <a:r>
              <a:rPr lang="en-GB" b="1" dirty="0"/>
              <a:t>Adam is a widely used (possibly the most used?) optimizer, as it can often achieve good performance with relatively little hyperparameter tuning.</a:t>
            </a:r>
          </a:p>
          <a:p>
            <a:pPr marL="0" indent="0">
              <a:buNone/>
            </a:pPr>
            <a:endParaRPr lang="en-GB" dirty="0"/>
          </a:p>
        </p:txBody>
      </p:sp>
      <p:pic>
        <p:nvPicPr>
          <p:cNvPr id="7" name="Picture 6">
            <a:extLst>
              <a:ext uri="{FF2B5EF4-FFF2-40B4-BE49-F238E27FC236}">
                <a16:creationId xmlns:a16="http://schemas.microsoft.com/office/drawing/2014/main" id="{9B76F08F-03EE-2230-7FC9-C1A26A7308C5}"/>
              </a:ext>
            </a:extLst>
          </p:cNvPr>
          <p:cNvPicPr>
            <a:picLocks noChangeAspect="1"/>
          </p:cNvPicPr>
          <p:nvPr/>
        </p:nvPicPr>
        <p:blipFill>
          <a:blip r:embed="rId2"/>
          <a:stretch>
            <a:fillRect/>
          </a:stretch>
        </p:blipFill>
        <p:spPr>
          <a:xfrm>
            <a:off x="6261384" y="2034770"/>
            <a:ext cx="5788743" cy="3420621"/>
          </a:xfrm>
          <a:prstGeom prst="rect">
            <a:avLst/>
          </a:prstGeom>
        </p:spPr>
      </p:pic>
    </p:spTree>
    <p:extLst>
      <p:ext uri="{BB962C8B-B14F-4D97-AF65-F5344CB8AC3E}">
        <p14:creationId xmlns:p14="http://schemas.microsoft.com/office/powerpoint/2010/main" val="2174010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b="1" dirty="0"/>
              <a:t>Definition (</a:t>
            </a:r>
            <a:r>
              <a:rPr lang="en-GB" b="1" dirty="0">
                <a:solidFill>
                  <a:srgbClr val="00B050"/>
                </a:solidFill>
              </a:rPr>
              <a:t>Adam</a:t>
            </a:r>
            <a:r>
              <a:rPr lang="en-GB" b="1" dirty="0"/>
              <a:t> optimizer [Adam2015]):</a:t>
            </a:r>
          </a:p>
          <a:p>
            <a:pPr marL="0" indent="0">
              <a:buNone/>
            </a:pPr>
            <a:r>
              <a:rPr lang="en-GB" b="1" dirty="0">
                <a:solidFill>
                  <a:srgbClr val="00B050"/>
                </a:solidFill>
              </a:rPr>
              <a:t>Adam</a:t>
            </a:r>
            <a:r>
              <a:rPr lang="en-GB" dirty="0"/>
              <a:t> is a very popular variation of gradient descent that combines the ideas of momentum and </a:t>
            </a:r>
            <a:r>
              <a:rPr lang="en-GB" dirty="0" err="1"/>
              <a:t>RMSProp</a:t>
            </a:r>
            <a:r>
              <a:rPr lang="en-GB" dirty="0"/>
              <a:t>. </a:t>
            </a:r>
          </a:p>
          <a:p>
            <a:pPr marL="0" indent="0">
              <a:buNone/>
            </a:pPr>
            <a:r>
              <a:rPr lang="en-GB" b="1" dirty="0"/>
              <a:t>Adam is a widely used (possibly the most used?) optimizer, as it can often achieve good performance with relatively little hyperparameter tuning.</a:t>
            </a:r>
          </a:p>
          <a:p>
            <a:pPr marL="0" indent="0">
              <a:buNone/>
            </a:pPr>
            <a:endParaRPr lang="en-GB" dirty="0"/>
          </a:p>
        </p:txBody>
      </p:sp>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dirty="0"/>
              <a:t>Adam combines two things:</a:t>
            </a:r>
          </a:p>
          <a:p>
            <a:r>
              <a:rPr lang="en-GB" b="1" dirty="0"/>
              <a:t>exponentially</a:t>
            </a:r>
            <a:r>
              <a:rPr lang="en-GB" dirty="0"/>
              <a:t> </a:t>
            </a:r>
            <a:r>
              <a:rPr lang="en-GB" b="1" dirty="0"/>
              <a:t>decaying</a:t>
            </a:r>
            <a:r>
              <a:rPr lang="en-GB" dirty="0"/>
              <a:t> </a:t>
            </a:r>
            <a:r>
              <a:rPr lang="en-GB" b="1" dirty="0"/>
              <a:t>averages</a:t>
            </a:r>
            <a:r>
              <a:rPr lang="en-GB" dirty="0"/>
              <a:t> </a:t>
            </a:r>
            <a:r>
              <a:rPr lang="en-GB" b="1" dirty="0"/>
              <a:t>of</a:t>
            </a:r>
            <a:r>
              <a:rPr lang="en-GB" dirty="0"/>
              <a:t> </a:t>
            </a:r>
            <a:r>
              <a:rPr lang="en-GB" b="1" dirty="0"/>
              <a:t>the</a:t>
            </a:r>
            <a:r>
              <a:rPr lang="en-GB" dirty="0"/>
              <a:t> </a:t>
            </a:r>
            <a:r>
              <a:rPr lang="en-GB" b="1" dirty="0"/>
              <a:t>past</a:t>
            </a:r>
            <a:r>
              <a:rPr lang="en-GB" dirty="0"/>
              <a:t> </a:t>
            </a:r>
            <a:r>
              <a:rPr lang="en-GB" b="1" dirty="0"/>
              <a:t>gradients</a:t>
            </a:r>
            <a:r>
              <a:rPr lang="en-GB" dirty="0"/>
              <a:t> to scale the learning rate for each parameter,</a:t>
            </a:r>
          </a:p>
          <a:p>
            <a:r>
              <a:rPr lang="en-GB" dirty="0"/>
              <a:t>and </a:t>
            </a:r>
            <a:r>
              <a:rPr lang="en-GB" b="1" dirty="0"/>
              <a:t>exponentially</a:t>
            </a:r>
            <a:r>
              <a:rPr lang="en-GB" dirty="0"/>
              <a:t> </a:t>
            </a:r>
            <a:r>
              <a:rPr lang="en-GB" b="1" dirty="0"/>
              <a:t>decaying</a:t>
            </a:r>
            <a:r>
              <a:rPr lang="en-GB" dirty="0"/>
              <a:t> </a:t>
            </a:r>
            <a:r>
              <a:rPr lang="en-GB" b="1" dirty="0"/>
              <a:t>average</a:t>
            </a:r>
            <a:r>
              <a:rPr lang="en-GB" dirty="0"/>
              <a:t> </a:t>
            </a:r>
            <a:r>
              <a:rPr lang="en-GB" b="1" dirty="0"/>
              <a:t>of</a:t>
            </a:r>
            <a:r>
              <a:rPr lang="en-GB" dirty="0"/>
              <a:t> </a:t>
            </a:r>
            <a:r>
              <a:rPr lang="en-GB" b="1" dirty="0"/>
              <a:t>the</a:t>
            </a:r>
            <a:r>
              <a:rPr lang="en-GB" dirty="0"/>
              <a:t> </a:t>
            </a:r>
            <a:r>
              <a:rPr lang="en-GB" b="1" dirty="0"/>
              <a:t>past</a:t>
            </a:r>
            <a:r>
              <a:rPr lang="en-GB" dirty="0"/>
              <a:t> </a:t>
            </a:r>
            <a:r>
              <a:rPr lang="en-GB" b="1" u="sng" dirty="0"/>
              <a:t>squared</a:t>
            </a:r>
            <a:r>
              <a:rPr lang="en-GB" dirty="0"/>
              <a:t> </a:t>
            </a:r>
            <a:r>
              <a:rPr lang="en-GB" b="1" dirty="0"/>
              <a:t>gradients</a:t>
            </a:r>
            <a:r>
              <a:rPr lang="en-GB" dirty="0"/>
              <a:t> to scale the learning rate for each parameter.</a:t>
            </a:r>
          </a:p>
        </p:txBody>
      </p:sp>
    </p:spTree>
    <p:extLst>
      <p:ext uri="{BB962C8B-B14F-4D97-AF65-F5344CB8AC3E}">
        <p14:creationId xmlns:p14="http://schemas.microsoft.com/office/powerpoint/2010/main" val="25893699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As before, in </a:t>
                </a:r>
                <a:r>
                  <a:rPr lang="en-GB" dirty="0" err="1"/>
                  <a:t>AdaGrad</a:t>
                </a:r>
                <a:r>
                  <a:rPr lang="en-GB" dirty="0"/>
                  <a:t> and </a:t>
                </a:r>
                <a:r>
                  <a:rPr lang="en-GB" dirty="0" err="1"/>
                  <a:t>RMSProp</a:t>
                </a:r>
                <a:r>
                  <a:rPr lang="en-GB" dirty="0"/>
                  <a:t>, </a:t>
                </a:r>
                <a:r>
                  <a:rPr lang="en-GB" b="1" dirty="0">
                    <a:solidFill>
                      <a:srgbClr val="00B050"/>
                    </a:solidFill>
                  </a:rPr>
                  <a:t>Adam</a:t>
                </a:r>
                <a:r>
                  <a:rPr lang="en-GB" dirty="0"/>
                  <a:t> relies on additional variables.</a:t>
                </a:r>
              </a:p>
              <a:p>
                <a:pPr marL="0" indent="0">
                  <a:buNone/>
                </a:pPr>
                <a:r>
                  <a:rPr lang="en-GB" dirty="0"/>
                  <a:t>This time, it will be two of them for each trainable parameter.</a:t>
                </a:r>
              </a:p>
              <a:p>
                <a:pPr marL="0" indent="0">
                  <a:buNone/>
                </a:pPr>
                <a:r>
                  <a:rPr lang="en-GB" dirty="0"/>
                  <a:t>For instance, for the trainable parameter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we will have two variables, denoted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𝑆</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oMath>
                </a14:m>
                <a:r>
                  <a:rPr lang="en-GB" dirty="0"/>
                  <a:t>.</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0" y="1825624"/>
                <a:ext cx="5181600" cy="5032375"/>
              </a:xfrm>
            </p:spPr>
            <p:txBody>
              <a:bodyPr>
                <a:normAutofit/>
              </a:bodyPr>
              <a:lstStyle/>
              <a:p>
                <a:pPr marL="0" indent="0">
                  <a:buNone/>
                </a:pPr>
                <a:r>
                  <a:rPr lang="en-GB" dirty="0"/>
                  <a:t>The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𝑆</m:t>
                    </m:r>
                  </m:oMath>
                </a14:m>
                <a:r>
                  <a:rPr lang="en-GB" dirty="0"/>
                  <a:t> values are defined following the logic in </a:t>
                </a:r>
                <a:r>
                  <a:rPr lang="en-GB" dirty="0" err="1"/>
                  <a:t>RMSProp</a:t>
                </a:r>
                <a:r>
                  <a:rPr lang="en-GB" dirty="0"/>
                  <a:t>, reusing the intuition of the momentum formula: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e>
                      </m:d>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1</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oMath>
                    <m:oMath xmlns:m="http://schemas.openxmlformats.org/officeDocument/2006/math">
                      <m:r>
                        <a:rPr lang="en-GB" b="0" i="1" smtClean="0">
                          <a:latin typeface="Cambria Math" panose="02040503050406030204" pitchFamily="18" charset="0"/>
                        </a:rPr>
                        <m:t> </m:t>
                      </m:r>
                    </m:oMath>
                  </m:oMathPara>
                </a14:m>
                <a:br>
                  <a:rPr lang="en-GB" dirty="0"/>
                </a:b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2</m:t>
                              </m:r>
                            </m:sub>
                          </m:sSub>
                        </m:e>
                      </m:d>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e>
                          </m:d>
                        </m:e>
                        <m:sup>
                          <m:r>
                            <a:rPr lang="en-GB" b="0" i="1" smtClean="0">
                              <a:latin typeface="Cambria Math" panose="02040503050406030204" pitchFamily="18" charset="0"/>
                            </a:rPr>
                            <m:t>2</m:t>
                          </m:r>
                        </m:sup>
                      </m:sSup>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𝛽</m:t>
                          </m:r>
                        </m:e>
                        <m:sub>
                          <m:r>
                            <a:rPr lang="en-GB" b="0" i="1" smtClean="0">
                              <a:latin typeface="Cambria Math" panose="02040503050406030204" pitchFamily="18" charset="0"/>
                            </a:rPr>
                            <m:t>2</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sub>
                      </m:sSub>
                    </m:oMath>
                  </m:oMathPara>
                </a14:m>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070298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414D856-CCB6-9C34-899E-47E2CC181A18}"/>
                  </a:ext>
                </a:extLst>
              </p:cNvPr>
              <p:cNvSpPr>
                <a:spLocks noGrp="1"/>
              </p:cNvSpPr>
              <p:nvPr>
                <p:ph sz="half" idx="1"/>
              </p:nvPr>
            </p:nvSpPr>
            <p:spPr>
              <a:xfrm>
                <a:off x="838200" y="1825624"/>
                <a:ext cx="5181600" cy="5032375"/>
              </a:xfrm>
            </p:spPr>
            <p:txBody>
              <a:bodyPr>
                <a:noAutofit/>
              </a:bodyPr>
              <a:lstStyle/>
              <a:p>
                <a:pPr marL="0" indent="0">
                  <a:buNone/>
                </a:pPr>
                <a:r>
                  <a:rPr lang="en-GB" dirty="0"/>
                  <a:t>In Adam, we will have two hyperparameters, one for each component we described earlier:</a:t>
                </a:r>
              </a:p>
              <a:p>
                <a:r>
                  <a:rPr lang="en-GB" dirty="0"/>
                  <a:t>First,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is an hyperparameter, whose value is set between 0 and 1, often set to 0.</a:t>
                </a:r>
              </a:p>
              <a:p>
                <a:r>
                  <a:rPr lang="en-GB" dirty="0"/>
                  <a:t>Second,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𝛽</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is an hyperparameter, whose value is set between 0 and 1, often set to 0.999.</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9414D856-CCB6-9C34-899E-47E2CC181A1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A14B826-76A1-4C74-2CF3-31C48D1B320E}"/>
                  </a:ext>
                </a:extLst>
              </p:cNvPr>
              <p:cNvSpPr>
                <a:spLocks noGrp="1"/>
              </p:cNvSpPr>
              <p:nvPr>
                <p:ph sz="half" idx="2"/>
              </p:nvPr>
            </p:nvSpPr>
            <p:spPr>
              <a:xfrm>
                <a:off x="6172202" y="1460500"/>
                <a:ext cx="5479026" cy="5032375"/>
              </a:xfrm>
            </p:spPr>
            <p:txBody>
              <a:bodyPr>
                <a:normAutofit/>
              </a:bodyPr>
              <a:lstStyle/>
              <a:p>
                <a:pPr marL="0" indent="0">
                  <a:buNone/>
                </a:pPr>
                <a:r>
                  <a:rPr lang="en-GB" dirty="0"/>
                  <a:t>The values are then used to calculate the change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oMath>
                </a14:m>
                <a:r>
                  <a:rPr lang="en-GB" dirty="0"/>
                  <a:t>below, used for the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update rule: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𝐶</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r>
                        <a:rPr lang="en-GB" i="1" dirty="0" smtClean="0">
                          <a:latin typeface="Cambria Math" panose="02040503050406030204" pitchFamily="18" charset="0"/>
                        </a:rPr>
                        <m:t> =</m:t>
                      </m:r>
                      <m:r>
                        <a:rPr lang="en-GB" i="1" dirty="0" smtClean="0">
                          <a:latin typeface="Cambria Math" panose="02040503050406030204" pitchFamily="18" charset="0"/>
                        </a:rPr>
                        <m:t>𝛼</m:t>
                      </m:r>
                      <m:f>
                        <m:fPr>
                          <m:ctrlPr>
                            <a:rPr lang="en-GB" i="1" dirty="0" smtClean="0">
                              <a:latin typeface="Cambria Math" panose="02040503050406030204" pitchFamily="18" charset="0"/>
                            </a:rPr>
                          </m:ctrlPr>
                        </m:fPr>
                        <m:num>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𝑉</m:t>
                              </m:r>
                            </m:e>
                            <m:sub>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ub>
                          </m:sSub>
                        </m:num>
                        <m:den>
                          <m:rad>
                            <m:radPr>
                              <m:degHide m:val="on"/>
                              <m:ctrlPr>
                                <a:rPr lang="en-GB" i="1" dirty="0" smtClean="0">
                                  <a:latin typeface="Cambria Math" panose="02040503050406030204" pitchFamily="18" charset="0"/>
                                </a:rPr>
                              </m:ctrlPr>
                            </m:radPr>
                            <m:deg/>
                            <m:e>
                              <m:sSub>
                                <m:sSubPr>
                                  <m:ctrlPr>
                                    <a:rPr lang="en-GB" i="1" dirty="0">
                                      <a:latin typeface="Cambria Math" panose="02040503050406030204" pitchFamily="18" charset="0"/>
                                    </a:rPr>
                                  </m:ctrlPr>
                                </m:sSubPr>
                                <m:e>
                                  <m:r>
                                    <a:rPr lang="en-GB" i="1" dirty="0">
                                      <a:latin typeface="Cambria Math" panose="02040503050406030204" pitchFamily="18" charset="0"/>
                                    </a:rPr>
                                    <m:t>𝑆</m:t>
                                  </m:r>
                                </m:e>
                                <m:sub>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ub>
                              </m:sSub>
                            </m:e>
                          </m:rad>
                          <m:r>
                            <a:rPr lang="en-GB" i="1" dirty="0">
                              <a:latin typeface="Cambria Math" panose="02040503050406030204" pitchFamily="18" charset="0"/>
                            </a:rPr>
                            <m:t>+</m:t>
                          </m:r>
                          <m:r>
                            <a:rPr lang="en-GB" i="1" dirty="0">
                              <a:latin typeface="Cambria Math" panose="02040503050406030204" pitchFamily="18" charset="0"/>
                            </a:rPr>
                            <m:t>𝜖</m:t>
                          </m:r>
                        </m:den>
                      </m:f>
                    </m:oMath>
                  </m:oMathPara>
                </a14:m>
                <a:endParaRPr lang="en-GB" dirty="0"/>
              </a:p>
              <a:p>
                <a:pPr marL="0" indent="0">
                  <a:buNone/>
                </a:pPr>
                <a:br>
                  <a:rPr lang="en-GB" dirty="0"/>
                </a:br>
                <a:r>
                  <a:rPr lang="en-GB" dirty="0"/>
                  <a:t>Here, the value of </a:t>
                </a:r>
                <a14:m>
                  <m:oMath xmlns:m="http://schemas.openxmlformats.org/officeDocument/2006/math">
                    <m:r>
                      <a:rPr lang="en-GB" i="1" dirty="0">
                        <a:latin typeface="Cambria Math" panose="02040503050406030204" pitchFamily="18" charset="0"/>
                      </a:rPr>
                      <m:t>𝜖</m:t>
                    </m:r>
                    <m:r>
                      <a:rPr lang="en-GB" i="1" dirty="0">
                        <a:latin typeface="Cambria Math" panose="02040503050406030204" pitchFamily="18" charset="0"/>
                      </a:rPr>
                      <m:t> </m:t>
                    </m:r>
                  </m:oMath>
                </a14:m>
                <a:r>
                  <a:rPr lang="en-GB" dirty="0"/>
                  <a:t>is set to </a:t>
                </a:r>
                <a14:m>
                  <m:oMath xmlns:m="http://schemas.openxmlformats.org/officeDocument/2006/math">
                    <m:r>
                      <a:rPr lang="en-GB" i="1" dirty="0">
                        <a:latin typeface="Cambria Math" panose="02040503050406030204" pitchFamily="18" charset="0"/>
                      </a:rPr>
                      <m:t>1</m:t>
                    </m:r>
                    <m:sSup>
                      <m:sSupPr>
                        <m:ctrlPr>
                          <a:rPr lang="en-GB" i="1" dirty="0">
                            <a:latin typeface="Cambria Math" panose="02040503050406030204" pitchFamily="18" charset="0"/>
                          </a:rPr>
                        </m:ctrlPr>
                      </m:sSupPr>
                      <m:e>
                        <m:r>
                          <a:rPr lang="en-GB" i="1" dirty="0">
                            <a:latin typeface="Cambria Math" panose="02040503050406030204" pitchFamily="18" charset="0"/>
                          </a:rPr>
                          <m:t>𝑒</m:t>
                        </m:r>
                      </m:e>
                      <m:sup>
                        <m:r>
                          <a:rPr lang="en-GB" i="1" dirty="0">
                            <a:latin typeface="Cambria Math" panose="02040503050406030204" pitchFamily="18" charset="0"/>
                          </a:rPr>
                          <m:t>−6</m:t>
                        </m:r>
                      </m:sup>
                    </m:sSup>
                  </m:oMath>
                </a14:m>
                <a:r>
                  <a:rPr lang="en-GB" dirty="0"/>
                  <a:t> to prevent divisions by zero. Also, the </a:t>
                </a:r>
                <a14:m>
                  <m:oMath xmlns:m="http://schemas.openxmlformats.org/officeDocument/2006/math">
                    <m:r>
                      <a:rPr lang="en-GB" i="1" dirty="0">
                        <a:latin typeface="Cambria Math" panose="02040503050406030204" pitchFamily="18" charset="0"/>
                      </a:rPr>
                      <m:t>𝜖</m:t>
                    </m:r>
                  </m:oMath>
                </a14:m>
                <a:r>
                  <a:rPr lang="en-GB" dirty="0"/>
                  <a:t> is no longer in the square root. The update rule for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a14:m>
                <a:r>
                  <a:rPr lang="en-GB" dirty="0"/>
                  <a:t> becomes: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𝐶</m:t>
                          </m:r>
                        </m:e>
                        <m: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sub>
                      </m:sSub>
                    </m:oMath>
                  </m:oMathPara>
                </a14:m>
                <a:endParaRPr lang="en-SG" dirty="0"/>
              </a:p>
            </p:txBody>
          </p:sp>
        </mc:Choice>
        <mc:Fallback xmlns="">
          <p:sp>
            <p:nvSpPr>
              <p:cNvPr id="4" name="Content Placeholder 3">
                <a:extLst>
                  <a:ext uri="{FF2B5EF4-FFF2-40B4-BE49-F238E27FC236}">
                    <a16:creationId xmlns:a16="http://schemas.microsoft.com/office/drawing/2014/main" id="{2A14B826-76A1-4C74-2CF3-31C48D1B320E}"/>
                  </a:ext>
                </a:extLst>
              </p:cNvPr>
              <p:cNvSpPr>
                <a:spLocks noGrp="1" noRot="1" noChangeAspect="1" noMove="1" noResize="1" noEditPoints="1" noAdjustHandles="1" noChangeArrowheads="1" noChangeShapeType="1" noTextEdit="1"/>
              </p:cNvSpPr>
              <p:nvPr>
                <p:ph sz="half" idx="2"/>
              </p:nvPr>
            </p:nvSpPr>
            <p:spPr>
              <a:xfrm>
                <a:off x="6172202" y="1460500"/>
                <a:ext cx="5479026" cy="5032375"/>
              </a:xfrm>
              <a:blipFill>
                <a:blip r:embed="rId3"/>
                <a:stretch>
                  <a:fillRect l="-2339" t="-2061" r="-2673" b="-485"/>
                </a:stretch>
              </a:blipFill>
            </p:spPr>
            <p:txBody>
              <a:bodyPr/>
              <a:lstStyle/>
              <a:p>
                <a:r>
                  <a:rPr lang="en-GB">
                    <a:noFill/>
                  </a:rPr>
                  <a:t> </a:t>
                </a:r>
              </a:p>
            </p:txBody>
          </p:sp>
        </mc:Fallback>
      </mc:AlternateContent>
    </p:spTree>
    <p:extLst>
      <p:ext uri="{BB962C8B-B14F-4D97-AF65-F5344CB8AC3E}">
        <p14:creationId xmlns:p14="http://schemas.microsoft.com/office/powerpoint/2010/main" val="16083000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F0148E-A3E9-EFC1-5DAA-E6560BEBFABE}"/>
              </a:ext>
            </a:extLst>
          </p:cNvPr>
          <p:cNvPicPr>
            <a:picLocks noChangeAspect="1"/>
          </p:cNvPicPr>
          <p:nvPr/>
        </p:nvPicPr>
        <p:blipFill>
          <a:blip r:embed="rId2"/>
          <a:stretch>
            <a:fillRect/>
          </a:stretch>
        </p:blipFill>
        <p:spPr>
          <a:xfrm>
            <a:off x="5558454" y="0"/>
            <a:ext cx="5972489" cy="6858000"/>
          </a:xfrm>
          <a:prstGeom prst="rect">
            <a:avLst/>
          </a:prstGeom>
        </p:spPr>
      </p:pic>
      <p:sp>
        <p:nvSpPr>
          <p:cNvPr id="2" name="Title 1">
            <a:extLst>
              <a:ext uri="{FF2B5EF4-FFF2-40B4-BE49-F238E27FC236}">
                <a16:creationId xmlns:a16="http://schemas.microsoft.com/office/drawing/2014/main" id="{51CCEA2B-538F-66AB-DFA9-BC0E1EBE5785}"/>
              </a:ext>
            </a:extLst>
          </p:cNvPr>
          <p:cNvSpPr>
            <a:spLocks noGrp="1"/>
          </p:cNvSpPr>
          <p:nvPr>
            <p:ph type="title"/>
          </p:nvPr>
        </p:nvSpPr>
        <p:spPr/>
        <p:txBody>
          <a:bodyPr/>
          <a:lstStyle/>
          <a:p>
            <a:r>
              <a:rPr lang="en-GB" dirty="0"/>
              <a:t>Adam</a:t>
            </a:r>
            <a:br>
              <a:rPr lang="en-GB" dirty="0"/>
            </a:br>
            <a:r>
              <a:rPr lang="en-GB" dirty="0"/>
              <a:t>implementation</a:t>
            </a:r>
            <a:endParaRPr lang="en-SG" dirty="0"/>
          </a:p>
        </p:txBody>
      </p:sp>
      <p:sp>
        <p:nvSpPr>
          <p:cNvPr id="13" name="TextBox 12">
            <a:extLst>
              <a:ext uri="{FF2B5EF4-FFF2-40B4-BE49-F238E27FC236}">
                <a16:creationId xmlns:a16="http://schemas.microsoft.com/office/drawing/2014/main" id="{AA1CCDEF-05D4-3DE0-A3AE-255A2FA6F44C}"/>
              </a:ext>
            </a:extLst>
          </p:cNvPr>
          <p:cNvSpPr txBox="1"/>
          <p:nvPr/>
        </p:nvSpPr>
        <p:spPr>
          <a:xfrm>
            <a:off x="320429" y="3105834"/>
            <a:ext cx="5488117" cy="1200329"/>
          </a:xfrm>
          <a:prstGeom prst="rect">
            <a:avLst/>
          </a:prstGeom>
          <a:noFill/>
        </p:spPr>
        <p:txBody>
          <a:bodyPr wrap="square" rtlCol="0">
            <a:spAutoFit/>
          </a:bodyPr>
          <a:lstStyle/>
          <a:p>
            <a:r>
              <a:rPr lang="en-GB" dirty="0">
                <a:solidFill>
                  <a:srgbClr val="7030A0"/>
                </a:solidFill>
              </a:rPr>
              <a:t>Compute all eight S and V variables (we have four trainable parameters).</a:t>
            </a:r>
          </a:p>
          <a:p>
            <a:endParaRPr lang="en-GB" dirty="0">
              <a:solidFill>
                <a:srgbClr val="7030A0"/>
              </a:solidFill>
            </a:endParaRPr>
          </a:p>
          <a:p>
            <a:r>
              <a:rPr lang="en-GB" dirty="0">
                <a:solidFill>
                  <a:srgbClr val="7030A0"/>
                </a:solidFill>
              </a:rPr>
              <a:t>Use update formulas as mentioned.</a:t>
            </a:r>
            <a:endParaRPr lang="en-SG" dirty="0">
              <a:solidFill>
                <a:srgbClr val="7030A0"/>
              </a:solidFill>
            </a:endParaRPr>
          </a:p>
        </p:txBody>
      </p:sp>
      <p:sp>
        <p:nvSpPr>
          <p:cNvPr id="17" name="Rectangle 16">
            <a:extLst>
              <a:ext uri="{FF2B5EF4-FFF2-40B4-BE49-F238E27FC236}">
                <a16:creationId xmlns:a16="http://schemas.microsoft.com/office/drawing/2014/main" id="{A8D257D6-0945-EB9E-532A-BC900B613456}"/>
              </a:ext>
            </a:extLst>
          </p:cNvPr>
          <p:cNvSpPr/>
          <p:nvPr/>
        </p:nvSpPr>
        <p:spPr>
          <a:xfrm flipV="1">
            <a:off x="5591911" y="1015998"/>
            <a:ext cx="5761889" cy="527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8520606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4" name="Picture 3">
            <a:extLst>
              <a:ext uri="{FF2B5EF4-FFF2-40B4-BE49-F238E27FC236}">
                <a16:creationId xmlns:a16="http://schemas.microsoft.com/office/drawing/2014/main" id="{09D52421-3700-A878-249F-9DA49F4B79D9}"/>
              </a:ext>
            </a:extLst>
          </p:cNvPr>
          <p:cNvPicPr>
            <a:picLocks noChangeAspect="1"/>
          </p:cNvPicPr>
          <p:nvPr/>
        </p:nvPicPr>
        <p:blipFill>
          <a:blip r:embed="rId2"/>
          <a:stretch>
            <a:fillRect/>
          </a:stretch>
        </p:blipFill>
        <p:spPr>
          <a:xfrm>
            <a:off x="2223894" y="1514865"/>
            <a:ext cx="7744211" cy="5343135"/>
          </a:xfrm>
          <a:prstGeom prst="rect">
            <a:avLst/>
          </a:prstGeom>
        </p:spPr>
      </p:pic>
    </p:spTree>
    <p:extLst>
      <p:ext uri="{BB962C8B-B14F-4D97-AF65-F5344CB8AC3E}">
        <p14:creationId xmlns:p14="http://schemas.microsoft.com/office/powerpoint/2010/main" val="3311162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4E3A-23DD-CF64-9047-E77A146CF80A}"/>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B8F0BB-489A-5ED4-5B94-4E425ACF1A13}"/>
                  </a:ext>
                </a:extLst>
              </p:cNvPr>
              <p:cNvSpPr>
                <a:spLocks noGrp="1"/>
              </p:cNvSpPr>
              <p:nvPr>
                <p:ph idx="1"/>
              </p:nvPr>
            </p:nvSpPr>
            <p:spPr>
              <a:xfrm>
                <a:off x="838200" y="1825624"/>
                <a:ext cx="10515600" cy="5032375"/>
              </a:xfrm>
            </p:spPr>
            <p:txBody>
              <a:bodyPr>
                <a:normAutofit/>
              </a:bodyPr>
              <a:lstStyle/>
              <a:p>
                <a:pPr marL="0" indent="0">
                  <a:buNone/>
                </a:pPr>
                <a:r>
                  <a:rPr lang="en-GB" dirty="0"/>
                  <a:t>Let us consider the following function </a:t>
                </a:r>
                <a14:m>
                  <m:oMath xmlns:m="http://schemas.openxmlformats.org/officeDocument/2006/math">
                    <m:r>
                      <a:rPr lang="en-GB" i="1" dirty="0" smtClean="0">
                        <a:latin typeface="Cambria Math" panose="02040503050406030204" pitchFamily="18" charset="0"/>
                      </a:rPr>
                      <m:t>𝑓</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𝑓</m:t>
                      </m:r>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319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4</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43</m:t>
                          </m:r>
                        </m:num>
                        <m:den>
                          <m:r>
                            <a:rPr lang="en-SG" i="1" dirty="0" smtClean="0">
                              <a:latin typeface="Cambria Math" panose="02040503050406030204" pitchFamily="18" charset="0"/>
                            </a:rPr>
                            <m:t>4200</m:t>
                          </m:r>
                        </m:den>
                      </m:f>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6799</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b="0"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+ 6</m:t>
                      </m:r>
                    </m:oMath>
                  </m:oMathPara>
                </a14:m>
                <a:endParaRPr lang="en-SG" dirty="0"/>
              </a:p>
              <a:p>
                <a:pPr marL="0" indent="0">
                  <a:buNone/>
                </a:pPr>
                <a:endParaRPr lang="en-SG" dirty="0"/>
              </a:p>
              <a:p>
                <a:pPr marL="0" indent="0">
                  <a:buNone/>
                </a:pPr>
                <a:r>
                  <a:rPr lang="en-SG" dirty="0"/>
                  <a:t>And let us assume we are trying to solve the optimization problem:</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𝑥</m:t>
                                  </m:r>
                                </m:lim>
                              </m:limLow>
                            </m:fName>
                            <m:e>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e>
                          </m:func>
                        </m:e>
                      </m:func>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1FB8F0BB-489A-5ED4-5B94-4E425ACF1A1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2594180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0D8F5-BFAC-79E0-DA30-6EC3AF8D8027}"/>
              </a:ext>
            </a:extLst>
          </p:cNvPr>
          <p:cNvSpPr>
            <a:spLocks noGrp="1"/>
          </p:cNvSpPr>
          <p:nvPr>
            <p:ph type="title"/>
          </p:nvPr>
        </p:nvSpPr>
        <p:spPr/>
        <p:txBody>
          <a:bodyPr/>
          <a:lstStyle/>
          <a:p>
            <a:r>
              <a:rPr lang="en-GB" dirty="0"/>
              <a:t>Comparing all four optimizers</a:t>
            </a:r>
            <a:endParaRPr lang="en-SG" dirty="0"/>
          </a:p>
        </p:txBody>
      </p:sp>
      <p:pic>
        <p:nvPicPr>
          <p:cNvPr id="5" name="Picture 4">
            <a:extLst>
              <a:ext uri="{FF2B5EF4-FFF2-40B4-BE49-F238E27FC236}">
                <a16:creationId xmlns:a16="http://schemas.microsoft.com/office/drawing/2014/main" id="{793BF6F7-D370-1DB8-5C33-A9914495DE32}"/>
              </a:ext>
            </a:extLst>
          </p:cNvPr>
          <p:cNvPicPr>
            <a:picLocks noChangeAspect="1"/>
          </p:cNvPicPr>
          <p:nvPr/>
        </p:nvPicPr>
        <p:blipFill>
          <a:blip r:embed="rId2"/>
          <a:stretch>
            <a:fillRect/>
          </a:stretch>
        </p:blipFill>
        <p:spPr>
          <a:xfrm>
            <a:off x="2291249" y="1603643"/>
            <a:ext cx="7609501" cy="5254357"/>
          </a:xfrm>
          <a:prstGeom prst="rect">
            <a:avLst/>
          </a:prstGeom>
        </p:spPr>
      </p:pic>
    </p:spTree>
    <p:extLst>
      <p:ext uri="{BB962C8B-B14F-4D97-AF65-F5344CB8AC3E}">
        <p14:creationId xmlns:p14="http://schemas.microsoft.com/office/powerpoint/2010/main" val="41147551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a:xfrm>
            <a:off x="838200" y="1825625"/>
            <a:ext cx="5181600" cy="5032374"/>
          </a:xfrm>
        </p:spPr>
        <p:txBody>
          <a:bodyPr/>
          <a:lstStyle/>
          <a:p>
            <a:pPr marL="0" indent="0">
              <a:buNone/>
            </a:pPr>
            <a:r>
              <a:rPr lang="en-GB" dirty="0"/>
              <a:t>These days, most Neural Networks seem to rely on Adam.</a:t>
            </a:r>
          </a:p>
          <a:p>
            <a:r>
              <a:rPr lang="en-GB" dirty="0"/>
              <a:t>As with activation functions, there are a few more (niche) optimizers, implemented in </a:t>
            </a:r>
            <a:r>
              <a:rPr lang="en-GB" dirty="0" err="1"/>
              <a:t>PyTorch</a:t>
            </a:r>
            <a:r>
              <a:rPr lang="en-GB" dirty="0"/>
              <a:t>.</a:t>
            </a:r>
          </a:p>
          <a:p>
            <a:r>
              <a:rPr lang="en-GB" dirty="0"/>
              <a:t>Worth looking into: </a:t>
            </a:r>
            <a:r>
              <a:rPr lang="en-GB" dirty="0">
                <a:hlinkClick r:id="rId2"/>
              </a:rPr>
              <a:t>https://pytorch.org/docs/stable/optim.html#torch.optim.Optimizer</a:t>
            </a:r>
            <a:endParaRPr lang="en-GB" dirty="0"/>
          </a:p>
          <a:p>
            <a:pPr marL="0" indent="0">
              <a:buNone/>
            </a:pPr>
            <a:r>
              <a:rPr lang="en-GB" dirty="0"/>
              <a:t>(Quick discussion, in bonus slides)</a:t>
            </a:r>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28397067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We have a dataset of </a:t>
                </a:r>
                <a14:m>
                  <m:oMath xmlns:m="http://schemas.openxmlformats.org/officeDocument/2006/math">
                    <m:r>
                      <a:rPr lang="en-GB" i="1" dirty="0" smtClean="0">
                        <a:latin typeface="Cambria Math" panose="02040503050406030204" pitchFamily="18" charset="0"/>
                      </a:rPr>
                      <m:t>𝑁</m:t>
                    </m:r>
                  </m:oMath>
                </a14:m>
                <a:r>
                  <a:rPr lang="en-GB" dirty="0"/>
                  <a:t> samples, used for training. </a:t>
                </a:r>
                <a:r>
                  <a:rPr lang="en-SG" dirty="0"/>
                  <a:t>Our training procedure, so far consists of:</a:t>
                </a:r>
              </a:p>
              <a:p>
                <a:r>
                  <a:rPr lang="en-SG" dirty="0"/>
                  <a:t>Formulating predictions for all </a:t>
                </a:r>
                <a14:m>
                  <m:oMath xmlns:m="http://schemas.openxmlformats.org/officeDocument/2006/math">
                    <m:r>
                      <a:rPr lang="en-GB" i="1" dirty="0" smtClean="0">
                        <a:latin typeface="Cambria Math" panose="02040503050406030204" pitchFamily="18" charset="0"/>
                      </a:rPr>
                      <m:t>𝑁</m:t>
                    </m:r>
                  </m:oMath>
                </a14:m>
                <a:r>
                  <a:rPr lang="en-GB" dirty="0"/>
                  <a:t> samples in the dataset, using current model parameters,</a:t>
                </a:r>
              </a:p>
              <a:p>
                <a:r>
                  <a:rPr lang="en-GB" dirty="0"/>
                  <a:t>Using all </a:t>
                </a:r>
                <a14:m>
                  <m:oMath xmlns:m="http://schemas.openxmlformats.org/officeDocument/2006/math">
                    <m:r>
                      <a:rPr lang="en-GB" i="1" dirty="0" smtClean="0">
                        <a:latin typeface="Cambria Math" panose="02040503050406030204" pitchFamily="18" charset="0"/>
                      </a:rPr>
                      <m:t>𝑁</m:t>
                    </m:r>
                  </m:oMath>
                </a14:m>
                <a:r>
                  <a:rPr lang="en-GB" dirty="0"/>
                  <a:t> 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 essentially averaging errors over all predictions made on all samples,</a:t>
                </a:r>
              </a:p>
              <a:p>
                <a:r>
                  <a:rPr lang="en-GB" dirty="0"/>
                  <a:t>Backpropagation using the loss function we just calculated, using parameters update rules calculations and parameters adjustment.</a:t>
                </a:r>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2"/>
                <a:stretch>
                  <a:fillRect l="-1217" t="-2241" r="-1855"/>
                </a:stretch>
              </a:blipFill>
            </p:spPr>
            <p:txBody>
              <a:bodyPr/>
              <a:lstStyle/>
              <a:p>
                <a:r>
                  <a:rPr lang="en-GB">
                    <a:noFill/>
                  </a:rPr>
                  <a:t> </a:t>
                </a:r>
              </a:p>
            </p:txBody>
          </p:sp>
        </mc:Fallback>
      </mc:AlternateContent>
    </p:spTree>
    <p:extLst>
      <p:ext uri="{BB962C8B-B14F-4D97-AF65-F5344CB8AC3E}">
        <p14:creationId xmlns:p14="http://schemas.microsoft.com/office/powerpoint/2010/main" val="38434228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Just a question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endParaRPr lang="en-GB" dirty="0"/>
              </a:p>
              <a:p>
                <a:pPr marL="0" indent="0">
                  <a:buNone/>
                </a:pPr>
                <a:r>
                  <a:rPr lang="en-GB" dirty="0"/>
                  <a:t>On each call of the backward() method, we would therefore perform </a:t>
                </a:r>
                <a:r>
                  <a:rPr lang="en-GB" b="1" u="sng" dirty="0"/>
                  <a:t>1 parameter update using all </a:t>
                </a:r>
                <a14:m>
                  <m:oMath xmlns:m="http://schemas.openxmlformats.org/officeDocument/2006/math">
                    <m:r>
                      <a:rPr lang="en-GB" b="1" i="1" u="sng" dirty="0">
                        <a:latin typeface="Cambria Math" panose="02040503050406030204" pitchFamily="18" charset="0"/>
                      </a:rPr>
                      <m:t>𝑵</m:t>
                    </m:r>
                  </m:oMath>
                </a14:m>
                <a:r>
                  <a:rPr lang="en-GB" b="1" u="sng" dirty="0"/>
                  <a:t> samples in the dataset</a:t>
                </a:r>
                <a:r>
                  <a:rPr lang="en-GB" dirty="0"/>
                  <a:t>.</a:t>
                </a:r>
              </a:p>
              <a:p>
                <a:pPr marL="0" indent="0">
                  <a:buNone/>
                </a:pPr>
                <a:r>
                  <a:rPr lang="en-GB" dirty="0"/>
                  <a:t>This is called a </a:t>
                </a:r>
                <a:r>
                  <a:rPr lang="en-GB" b="1" dirty="0">
                    <a:solidFill>
                      <a:srgbClr val="00B050"/>
                    </a:solidFill>
                  </a:rPr>
                  <a:t>(Full) Batch </a:t>
                </a:r>
                <a:r>
                  <a:rPr lang="en-GB" b="1" dirty="0"/>
                  <a:t>Gradient Descent</a:t>
                </a:r>
                <a:r>
                  <a:rPr lang="en-GB" dirty="0"/>
                  <a:t>.</a:t>
                </a:r>
                <a:br>
                  <a:rPr lang="en-GB" dirty="0"/>
                </a:br>
                <a:endParaRPr lang="en-GB" dirty="0"/>
              </a:p>
              <a:p>
                <a:pPr algn="ctr">
                  <a:buFont typeface="Wingdings" panose="05000000000000000000" pitchFamily="2" charset="2"/>
                  <a:buChar char="à"/>
                </a:pPr>
                <a:r>
                  <a:rPr lang="en-SG" dirty="0">
                    <a:solidFill>
                      <a:srgbClr val="FF0000"/>
                    </a:solidFill>
                  </a:rPr>
                  <a:t>While this is a </a:t>
                </a:r>
                <a:r>
                  <a:rPr lang="en-SG" b="1" dirty="0">
                    <a:solidFill>
                      <a:srgbClr val="FF0000"/>
                    </a:solidFill>
                  </a:rPr>
                  <a:t>slow and safe way to go</a:t>
                </a:r>
                <a:r>
                  <a:rPr lang="en-SG" dirty="0">
                    <a:solidFill>
                      <a:srgbClr val="FF0000"/>
                    </a:solidFill>
                  </a:rPr>
                  <a:t>, do we really need to use all </a:t>
                </a:r>
                <a14:m>
                  <m:oMath xmlns:m="http://schemas.openxmlformats.org/officeDocument/2006/math">
                    <m:r>
                      <a:rPr lang="en-SG" i="1" dirty="0" smtClean="0">
                        <a:solidFill>
                          <a:srgbClr val="FF0000"/>
                        </a:solidFill>
                        <a:latin typeface="Cambria Math" panose="02040503050406030204" pitchFamily="18" charset="0"/>
                      </a:rPr>
                      <m:t>𝑁</m:t>
                    </m:r>
                  </m:oMath>
                </a14:m>
                <a:r>
                  <a:rPr lang="en-SG" dirty="0">
                    <a:solidFill>
                      <a:srgbClr val="FF0000"/>
                    </a:solidFill>
                  </a:rPr>
                  <a:t> samples in the dataset to perform one update of the parameters?</a:t>
                </a:r>
              </a:p>
              <a:p>
                <a:pPr marL="0" indent="0" algn="ctr">
                  <a:buNone/>
                </a:pPr>
                <a:r>
                  <a:rPr lang="en-SG" dirty="0">
                    <a:solidFill>
                      <a:srgbClr val="FF0000"/>
                    </a:solidFill>
                  </a:rPr>
                  <a:t>Or could we perform </a:t>
                </a:r>
                <a:r>
                  <a:rPr lang="en-SG" b="1" dirty="0">
                    <a:solidFill>
                      <a:srgbClr val="FF0000"/>
                    </a:solidFill>
                  </a:rPr>
                  <a:t>more regular updates </a:t>
                </a:r>
                <a:r>
                  <a:rPr lang="en-SG" dirty="0">
                    <a:solidFill>
                      <a:srgbClr val="FF0000"/>
                    </a:solidFill>
                  </a:rPr>
                  <a:t>to reduce the computational cost for each parameter update?</a:t>
                </a:r>
              </a:p>
              <a:p>
                <a:pPr marL="0" indent="0">
                  <a:buNone/>
                </a:pPr>
                <a:endParaRPr lang="en-SG"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2"/>
                <a:stretch>
                  <a:fillRect l="-1217" r="-580"/>
                </a:stretch>
              </a:blipFill>
            </p:spPr>
            <p:txBody>
              <a:bodyPr/>
              <a:lstStyle/>
              <a:p>
                <a:r>
                  <a:rPr lang="en-GB">
                    <a:noFill/>
                  </a:rPr>
                  <a:t> </a:t>
                </a:r>
              </a:p>
            </p:txBody>
          </p:sp>
        </mc:Fallback>
      </mc:AlternateContent>
    </p:spTree>
    <p:extLst>
      <p:ext uri="{BB962C8B-B14F-4D97-AF65-F5344CB8AC3E}">
        <p14:creationId xmlns:p14="http://schemas.microsoft.com/office/powerpoint/2010/main" val="6451468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b="1" dirty="0"/>
                  <a:t>Definition (</a:t>
                </a:r>
                <a:r>
                  <a:rPr lang="en-GB" b="1" dirty="0">
                    <a:solidFill>
                      <a:srgbClr val="00B050"/>
                    </a:solidFill>
                  </a:rPr>
                  <a:t>Stochastic</a:t>
                </a:r>
                <a:r>
                  <a:rPr lang="en-GB" b="1" dirty="0"/>
                  <a:t> Gradient Descent [StoGD1951]):</a:t>
                </a:r>
              </a:p>
              <a:p>
                <a:pPr marL="0" indent="0">
                  <a:buNone/>
                </a:pPr>
                <a:r>
                  <a:rPr lang="en-GB" dirty="0"/>
                  <a:t>Vanilla Gradient Descent would perform </a:t>
                </a:r>
                <a:r>
                  <a:rPr lang="en-GB" b="1" dirty="0"/>
                  <a:t>1 parameter update using all </a:t>
                </a:r>
                <a14:m>
                  <m:oMath xmlns:m="http://schemas.openxmlformats.org/officeDocument/2006/math">
                    <m:r>
                      <a:rPr lang="en-GB" b="1" i="1" dirty="0" smtClean="0">
                        <a:latin typeface="Cambria Math" panose="02040503050406030204" pitchFamily="18" charset="0"/>
                      </a:rPr>
                      <m:t>𝑵</m:t>
                    </m:r>
                  </m:oMath>
                </a14:m>
                <a:r>
                  <a:rPr lang="en-GB" b="1" dirty="0"/>
                  <a:t> samples in the dataset</a:t>
                </a:r>
                <a:r>
                  <a:rPr lang="en-GB" dirty="0"/>
                  <a:t>.</a:t>
                </a:r>
              </a:p>
              <a:p>
                <a:pPr marL="0" indent="0">
                  <a:buNone/>
                </a:pPr>
                <a:r>
                  <a:rPr lang="en-GB" dirty="0"/>
                  <a:t>If we wanted to design the most frequent update scheme, it would probably consist of using of</a:t>
                </a:r>
              </a:p>
              <a:p>
                <a:r>
                  <a:rPr lang="en-SG" dirty="0"/>
                  <a:t>Formulating predictions </a:t>
                </a:r>
                <a:r>
                  <a:rPr lang="en-SG" b="1" u="sng" dirty="0"/>
                  <a:t>for </a:t>
                </a:r>
                <a:r>
                  <a:rPr lang="en-GB" b="1" u="sng" dirty="0"/>
                  <a:t>a single sample, randomly drawn in dataset</a:t>
                </a:r>
                <a:r>
                  <a:rPr lang="en-GB" dirty="0"/>
                  <a:t>, using current model parameters,</a:t>
                </a:r>
              </a:p>
              <a:p>
                <a:pPr marL="0" indent="0">
                  <a:buNone/>
                </a:pPr>
                <a:endParaRPr lang="en-GB" dirty="0"/>
              </a:p>
              <a:p>
                <a:pPr marL="0" indent="0">
                  <a:buNone/>
                </a:pPr>
                <a:endParaRPr lang="en-GB" b="1" dirty="0"/>
              </a:p>
            </p:txBody>
          </p:sp>
        </mc:Choice>
        <mc:Fallback>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r="-4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3949945"/>
              </a:xfrm>
            </p:spPr>
            <p:txBody>
              <a:bodyPr>
                <a:normAutofit fontScale="92500" lnSpcReduction="10000"/>
              </a:bodyPr>
              <a:lstStyle/>
              <a:p>
                <a:r>
                  <a:rPr lang="en-GB" dirty="0"/>
                  <a:t>Using this single prediction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 (parameters update rules calculations and parameters adjustment).</a:t>
                </a:r>
              </a:p>
              <a:p>
                <a:pPr marL="0" indent="0">
                  <a:buNone/>
                </a:pPr>
                <a:r>
                  <a:rPr lang="en-GB" dirty="0"/>
                  <a:t>This procedure is called </a:t>
                </a:r>
                <a:r>
                  <a:rPr lang="en-GB" b="1" dirty="0">
                    <a:solidFill>
                      <a:srgbClr val="00B050"/>
                    </a:solidFill>
                  </a:rPr>
                  <a:t>Stochastic</a:t>
                </a:r>
                <a:r>
                  <a:rPr lang="en-GB" b="1" dirty="0"/>
                  <a:t> Gradient Descent</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3949945"/>
              </a:xfrm>
              <a:blipFill>
                <a:blip r:embed="rId3"/>
                <a:stretch>
                  <a:fillRect l="-2118" t="-3086" b="-1389"/>
                </a:stretch>
              </a:blipFill>
            </p:spPr>
            <p:txBody>
              <a:bodyPr/>
              <a:lstStyle/>
              <a:p>
                <a:r>
                  <a:rPr lang="en-SG">
                    <a:noFill/>
                  </a:rPr>
                  <a:t> </a:t>
                </a:r>
              </a:p>
            </p:txBody>
          </p:sp>
        </mc:Fallback>
      </mc:AlternateContent>
      <p:cxnSp>
        <p:nvCxnSpPr>
          <p:cNvPr id="6" name="Straight Arrow Connector 5">
            <a:extLst>
              <a:ext uri="{FF2B5EF4-FFF2-40B4-BE49-F238E27FC236}">
                <a16:creationId xmlns:a16="http://schemas.microsoft.com/office/drawing/2014/main" id="{3F8FF7AF-0E2B-BCAB-107E-7853CBA15E6D}"/>
              </a:ext>
            </a:extLst>
          </p:cNvPr>
          <p:cNvCxnSpPr/>
          <p:nvPr/>
        </p:nvCxnSpPr>
        <p:spPr>
          <a:xfrm>
            <a:off x="6658708" y="5924059"/>
            <a:ext cx="4634523"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985F05F4-3906-780A-7322-0C25864927BA}"/>
                  </a:ext>
                </a:extLst>
              </p:cNvPr>
              <p:cNvSpPr txBox="1"/>
              <p:nvPr/>
            </p:nvSpPr>
            <p:spPr>
              <a:xfrm>
                <a:off x="9831755" y="6171327"/>
                <a:ext cx="2196122" cy="646331"/>
              </a:xfrm>
              <a:prstGeom prst="rect">
                <a:avLst/>
              </a:prstGeom>
              <a:noFill/>
            </p:spPr>
            <p:txBody>
              <a:bodyPr wrap="square" rtlCol="0">
                <a:spAutoFit/>
              </a:bodyPr>
              <a:lstStyle/>
              <a:p>
                <a:r>
                  <a:rPr lang="en-GB" dirty="0"/>
                  <a:t>1 update using all </a:t>
                </a:r>
                <a14:m>
                  <m:oMath xmlns:m="http://schemas.openxmlformats.org/officeDocument/2006/math">
                    <m:r>
                      <a:rPr lang="en-GB" i="1" dirty="0" smtClean="0">
                        <a:latin typeface="Cambria Math" panose="02040503050406030204" pitchFamily="18" charset="0"/>
                      </a:rPr>
                      <m:t>𝑁</m:t>
                    </m:r>
                  </m:oMath>
                </a14:m>
                <a:r>
                  <a:rPr lang="en-GB" dirty="0"/>
                  <a:t> samples in dataset</a:t>
                </a:r>
                <a:endParaRPr lang="en-SG" dirty="0"/>
              </a:p>
            </p:txBody>
          </p:sp>
        </mc:Choice>
        <mc:Fallback>
          <p:sp>
            <p:nvSpPr>
              <p:cNvPr id="7" name="TextBox 6">
                <a:extLst>
                  <a:ext uri="{FF2B5EF4-FFF2-40B4-BE49-F238E27FC236}">
                    <a16:creationId xmlns:a16="http://schemas.microsoft.com/office/drawing/2014/main" id="{985F05F4-3906-780A-7322-0C25864927BA}"/>
                  </a:ext>
                </a:extLst>
              </p:cNvPr>
              <p:cNvSpPr txBox="1">
                <a:spLocks noRot="1" noChangeAspect="1" noMove="1" noResize="1" noEditPoints="1" noAdjustHandles="1" noChangeArrowheads="1" noChangeShapeType="1" noTextEdit="1"/>
              </p:cNvSpPr>
              <p:nvPr/>
            </p:nvSpPr>
            <p:spPr>
              <a:xfrm>
                <a:off x="9831755" y="6171327"/>
                <a:ext cx="2196122" cy="646331"/>
              </a:xfrm>
              <a:prstGeom prst="rect">
                <a:avLst/>
              </a:prstGeom>
              <a:blipFill>
                <a:blip r:embed="rId4"/>
                <a:stretch>
                  <a:fillRect l="-2500" t="-4717" b="-14151"/>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94C7BFE9-F2F2-B754-9A29-6465EC4E7431}"/>
              </a:ext>
            </a:extLst>
          </p:cNvPr>
          <p:cNvSpPr txBox="1"/>
          <p:nvPr/>
        </p:nvSpPr>
        <p:spPr>
          <a:xfrm>
            <a:off x="6414477" y="6169709"/>
            <a:ext cx="2620108" cy="646331"/>
          </a:xfrm>
          <a:prstGeom prst="rect">
            <a:avLst/>
          </a:prstGeom>
          <a:noFill/>
        </p:spPr>
        <p:txBody>
          <a:bodyPr wrap="square" rtlCol="0">
            <a:spAutoFit/>
          </a:bodyPr>
          <a:lstStyle/>
          <a:p>
            <a:r>
              <a:rPr lang="en-GB" b="1" dirty="0">
                <a:solidFill>
                  <a:srgbClr val="FF0000"/>
                </a:solidFill>
              </a:rPr>
              <a:t>Stochastic GD: One update per sample?!</a:t>
            </a:r>
            <a:endParaRPr lang="en-SG" b="1" dirty="0">
              <a:solidFill>
                <a:srgbClr val="FF0000"/>
              </a:solidFill>
            </a:endParaRPr>
          </a:p>
        </p:txBody>
      </p:sp>
    </p:spTree>
    <p:extLst>
      <p:ext uri="{BB962C8B-B14F-4D97-AF65-F5344CB8AC3E}">
        <p14:creationId xmlns:p14="http://schemas.microsoft.com/office/powerpoint/2010/main" val="2377570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Implementing the </a:t>
            </a:r>
            <a:r>
              <a:rPr lang="en-GB" b="1" dirty="0">
                <a:solidFill>
                  <a:srgbClr val="00B050"/>
                </a:solidFill>
              </a:rPr>
              <a:t>Stochastic Gradient Descent </a:t>
            </a:r>
            <a:r>
              <a:rPr lang="en-GB" dirty="0"/>
              <a:t>requires to slightly change the trainer method of our class. </a:t>
            </a:r>
            <a:r>
              <a:rPr lang="en-GB" b="1" dirty="0"/>
              <a:t>It will now draw a random sample in the dataset and use this single sample to perform the backward operations.</a:t>
            </a:r>
          </a:p>
        </p:txBody>
      </p:sp>
      <p:pic>
        <p:nvPicPr>
          <p:cNvPr id="11" name="Picture 10">
            <a:extLst>
              <a:ext uri="{FF2B5EF4-FFF2-40B4-BE49-F238E27FC236}">
                <a16:creationId xmlns:a16="http://schemas.microsoft.com/office/drawing/2014/main" id="{7A6996B0-8B63-4DA5-4985-91EDFA875049}"/>
              </a:ext>
            </a:extLst>
          </p:cNvPr>
          <p:cNvPicPr>
            <a:picLocks noChangeAspect="1"/>
          </p:cNvPicPr>
          <p:nvPr/>
        </p:nvPicPr>
        <p:blipFill>
          <a:blip r:embed="rId2"/>
          <a:stretch>
            <a:fillRect/>
          </a:stretch>
        </p:blipFill>
        <p:spPr>
          <a:xfrm>
            <a:off x="1299126" y="3558240"/>
            <a:ext cx="9593748" cy="3299760"/>
          </a:xfrm>
          <a:prstGeom prst="rect">
            <a:avLst/>
          </a:prstGeom>
        </p:spPr>
      </p:pic>
      <p:sp>
        <p:nvSpPr>
          <p:cNvPr id="12" name="Rectangle 11">
            <a:extLst>
              <a:ext uri="{FF2B5EF4-FFF2-40B4-BE49-F238E27FC236}">
                <a16:creationId xmlns:a16="http://schemas.microsoft.com/office/drawing/2014/main" id="{F707593F-467E-CADC-317F-563EB18D6C9F}"/>
              </a:ext>
            </a:extLst>
          </p:cNvPr>
          <p:cNvSpPr/>
          <p:nvPr/>
        </p:nvSpPr>
        <p:spPr>
          <a:xfrm flipV="1">
            <a:off x="2563447" y="5509844"/>
            <a:ext cx="3860799" cy="802055"/>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38954" y="6596184"/>
            <a:ext cx="3094892"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284401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p:txBody>
      </p:sp>
      <p:pic>
        <p:nvPicPr>
          <p:cNvPr id="9" name="Picture 8">
            <a:extLst>
              <a:ext uri="{FF2B5EF4-FFF2-40B4-BE49-F238E27FC236}">
                <a16:creationId xmlns:a16="http://schemas.microsoft.com/office/drawing/2014/main" id="{6CBFC68F-5339-51E4-BFD3-86304D32F84F}"/>
              </a:ext>
            </a:extLst>
          </p:cNvPr>
          <p:cNvPicPr>
            <a:picLocks noChangeAspect="1"/>
          </p:cNvPicPr>
          <p:nvPr/>
        </p:nvPicPr>
        <p:blipFill>
          <a:blip r:embed="rId2"/>
          <a:stretch>
            <a:fillRect/>
          </a:stretch>
        </p:blipFill>
        <p:spPr>
          <a:xfrm>
            <a:off x="256076" y="2594708"/>
            <a:ext cx="11679847" cy="4263292"/>
          </a:xfrm>
          <a:prstGeom prst="rect">
            <a:avLst/>
          </a:prstGeom>
        </p:spPr>
      </p:pic>
    </p:spTree>
    <p:extLst>
      <p:ext uri="{BB962C8B-B14F-4D97-AF65-F5344CB8AC3E}">
        <p14:creationId xmlns:p14="http://schemas.microsoft.com/office/powerpoint/2010/main" val="2673247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Stochastic Gradient Descent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slightly faster training, but a lot more erratic.</a:t>
            </a:r>
          </a:p>
          <a:p>
            <a:pPr marL="0" indent="0">
              <a:buNone/>
            </a:pPr>
            <a:r>
              <a:rPr lang="en-GB" b="1" dirty="0"/>
              <a:t>Reason: </a:t>
            </a:r>
            <a:r>
              <a:rPr lang="en-GB" dirty="0"/>
              <a:t>Most loss function are using mean/averaging error values over several samples, e.g. Mean Square Error.</a:t>
            </a:r>
          </a:p>
          <a:p>
            <a:r>
              <a:rPr lang="en-GB" dirty="0"/>
              <a:t>Using only one sample in the MSE formula will not lead to a good estimation of the Mean Square Error of the model on the dataset.</a:t>
            </a:r>
          </a:p>
          <a:p>
            <a:r>
              <a:rPr lang="en-GB" dirty="0"/>
              <a:t>Using all samples however leads to the best possible estimations but it is slow to compute.</a:t>
            </a:r>
            <a:endParaRPr lang="en-SG" dirty="0"/>
          </a:p>
          <a:p>
            <a:pPr marL="0" indent="0">
              <a:buNone/>
            </a:pPr>
            <a:endParaRPr lang="en-GB" dirty="0"/>
          </a:p>
        </p:txBody>
      </p:sp>
      <p:cxnSp>
        <p:nvCxnSpPr>
          <p:cNvPr id="5" name="Straight Arrow Connector 4">
            <a:extLst>
              <a:ext uri="{FF2B5EF4-FFF2-40B4-BE49-F238E27FC236}">
                <a16:creationId xmlns:a16="http://schemas.microsoft.com/office/drawing/2014/main" id="{C3727F9D-698E-D89C-9CF8-1D677D282078}"/>
              </a:ext>
            </a:extLst>
          </p:cNvPr>
          <p:cNvCxnSpPr>
            <a:cxnSpLocks/>
          </p:cNvCxnSpPr>
          <p:nvPr/>
        </p:nvCxnSpPr>
        <p:spPr>
          <a:xfrm>
            <a:off x="1117600" y="5418301"/>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16CD45C-C3DC-FF0C-761C-26D94F1CF5E2}"/>
              </a:ext>
            </a:extLst>
          </p:cNvPr>
          <p:cNvSpPr txBox="1"/>
          <p:nvPr/>
        </p:nvSpPr>
        <p:spPr>
          <a:xfrm>
            <a:off x="8815755" y="5653456"/>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loss</a:t>
            </a:r>
            <a:r>
              <a:rPr lang="en-GB" dirty="0"/>
              <a:t>, but </a:t>
            </a:r>
            <a:r>
              <a:rPr lang="en-GB" dirty="0">
                <a:solidFill>
                  <a:srgbClr val="FF0000"/>
                </a:solidFill>
              </a:rPr>
              <a:t>slow to compute</a:t>
            </a:r>
            <a:r>
              <a:rPr lang="en-GB" dirty="0"/>
              <a:t>.</a:t>
            </a:r>
            <a:endParaRPr lang="en-SG" dirty="0"/>
          </a:p>
        </p:txBody>
      </p:sp>
      <p:sp>
        <p:nvSpPr>
          <p:cNvPr id="8" name="TextBox 7">
            <a:extLst>
              <a:ext uri="{FF2B5EF4-FFF2-40B4-BE49-F238E27FC236}">
                <a16:creationId xmlns:a16="http://schemas.microsoft.com/office/drawing/2014/main" id="{C286FD0E-514A-1A1A-1172-F8B141359EAA}"/>
              </a:ext>
            </a:extLst>
          </p:cNvPr>
          <p:cNvSpPr txBox="1"/>
          <p:nvPr/>
        </p:nvSpPr>
        <p:spPr>
          <a:xfrm>
            <a:off x="389792" y="5648209"/>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2" name="TextBox 11">
            <a:extLst>
              <a:ext uri="{FF2B5EF4-FFF2-40B4-BE49-F238E27FC236}">
                <a16:creationId xmlns:a16="http://schemas.microsoft.com/office/drawing/2014/main" id="{89704F6B-35B9-4B8C-0090-DD2A3FE0F78E}"/>
              </a:ext>
            </a:extLst>
          </p:cNvPr>
          <p:cNvSpPr txBox="1"/>
          <p:nvPr/>
        </p:nvSpPr>
        <p:spPr>
          <a:xfrm>
            <a:off x="4602773" y="5672410"/>
            <a:ext cx="3213100" cy="707886"/>
          </a:xfrm>
          <a:prstGeom prst="rect">
            <a:avLst/>
          </a:prstGeom>
          <a:noFill/>
        </p:spPr>
        <p:txBody>
          <a:bodyPr wrap="square" rtlCol="0">
            <a:spAutoFit/>
          </a:bodyPr>
          <a:lstStyle/>
          <a:p>
            <a:pPr algn="ctr"/>
            <a:r>
              <a:rPr lang="en-GB" sz="2000" b="1" dirty="0"/>
              <a:t>What does the optimal middle ground consist of</a:t>
            </a:r>
            <a:r>
              <a:rPr lang="en-GB" b="1" dirty="0"/>
              <a:t>?</a:t>
            </a:r>
            <a:endParaRPr lang="en-SG" sz="2000" dirty="0"/>
          </a:p>
        </p:txBody>
      </p:sp>
    </p:spTree>
    <p:extLst>
      <p:ext uri="{BB962C8B-B14F-4D97-AF65-F5344CB8AC3E}">
        <p14:creationId xmlns:p14="http://schemas.microsoft.com/office/powerpoint/2010/main" val="25662202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0C7BF-4A47-FDD1-90A0-7CB2FF008363}"/>
              </a:ext>
            </a:extLst>
          </p:cNvPr>
          <p:cNvSpPr>
            <a:spLocks noGrp="1"/>
          </p:cNvSpPr>
          <p:nvPr>
            <p:ph type="title"/>
          </p:nvPr>
        </p:nvSpPr>
        <p:spPr/>
        <p:txBody>
          <a:bodyPr/>
          <a:lstStyle/>
          <a:p>
            <a:r>
              <a:rPr lang="en-GB" dirty="0"/>
              <a:t>Intuition behind Mini-</a:t>
            </a:r>
            <a:r>
              <a:rPr lang="en-GB" dirty="0" err="1"/>
              <a:t>ba</a:t>
            </a:r>
            <a:r>
              <a:rPr lang="en-GB" dirty="0"/>
              <a:t>	tch Stochastic GD</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02A2FDC-5691-C578-010D-7EB4BB4DFBD7}"/>
                  </a:ext>
                </a:extLst>
              </p:cNvPr>
              <p:cNvSpPr>
                <a:spLocks noGrp="1"/>
              </p:cNvSpPr>
              <p:nvPr>
                <p:ph idx="1"/>
              </p:nvPr>
            </p:nvSpPr>
            <p:spPr>
              <a:xfrm>
                <a:off x="838200" y="1825624"/>
                <a:ext cx="10515600" cy="4958129"/>
              </a:xfrm>
            </p:spPr>
            <p:txBody>
              <a:bodyPr/>
              <a:lstStyle/>
              <a:p>
                <a:pPr marL="0" indent="0">
                  <a:buNone/>
                </a:pPr>
                <a:r>
                  <a:rPr lang="en-GB" dirty="0"/>
                  <a:t>What if we used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 (</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 to perform one iteration of parameter update instead of</a:t>
                </a:r>
              </a:p>
              <a:p>
                <a:r>
                  <a:rPr lang="en-GB" dirty="0"/>
                  <a:t>The entire dataset as in </a:t>
                </a:r>
                <a:r>
                  <a:rPr lang="en-GB" b="1" dirty="0">
                    <a:solidFill>
                      <a:srgbClr val="00B050"/>
                    </a:solidFill>
                  </a:rPr>
                  <a:t>(Full) Batch GD</a:t>
                </a:r>
                <a:r>
                  <a:rPr lang="en-GB" dirty="0"/>
                  <a:t>,</a:t>
                </a:r>
              </a:p>
              <a:p>
                <a:r>
                  <a:rPr lang="en-GB" dirty="0"/>
                  <a:t>Or only one sample as in </a:t>
                </a:r>
                <a:r>
                  <a:rPr lang="en-GB" b="1" dirty="0">
                    <a:solidFill>
                      <a:srgbClr val="00B050"/>
                    </a:solidFill>
                  </a:rPr>
                  <a:t>Stochastic GD</a:t>
                </a:r>
                <a:r>
                  <a:rPr lang="en-GB" dirty="0"/>
                  <a:t>?</a:t>
                </a:r>
              </a:p>
              <a:p>
                <a:pPr marL="0" indent="0">
                  <a:buNone/>
                </a:pPr>
                <a:endParaRPr lang="en-GB" dirty="0"/>
              </a:p>
              <a:p>
                <a:pPr marL="0" indent="0">
                  <a:buNone/>
                </a:pPr>
                <a:r>
                  <a:rPr lang="en-GB" b="1" dirty="0"/>
                  <a:t>Definition (samples </a:t>
                </a:r>
                <a:r>
                  <a:rPr lang="en-GB" b="1" dirty="0">
                    <a:solidFill>
                      <a:srgbClr val="00B050"/>
                    </a:solidFill>
                  </a:rPr>
                  <a:t>mini-batch</a:t>
                </a:r>
                <a:r>
                  <a:rPr lang="en-GB" b="1" dirty="0"/>
                  <a:t>):</a:t>
                </a:r>
              </a:p>
              <a:p>
                <a:pPr marL="0" indent="0">
                  <a:buNone/>
                </a:pPr>
                <a:r>
                  <a:rPr lang="en-GB" dirty="0"/>
                  <a:t>We call a </a:t>
                </a:r>
                <a:r>
                  <a:rPr lang="en-GB" b="1" dirty="0"/>
                  <a:t>samples </a:t>
                </a:r>
                <a:r>
                  <a:rPr lang="en-GB" b="1" dirty="0">
                    <a:solidFill>
                      <a:srgbClr val="00B050"/>
                    </a:solidFill>
                  </a:rPr>
                  <a:t>mini-batch</a:t>
                </a:r>
                <a:r>
                  <a:rPr lang="en-GB" dirty="0"/>
                  <a:t>, or simply </a:t>
                </a:r>
                <a:r>
                  <a:rPr lang="en-GB" b="1" dirty="0">
                    <a:solidFill>
                      <a:srgbClr val="00B050"/>
                    </a:solidFill>
                  </a:rPr>
                  <a:t>mini-batch</a:t>
                </a:r>
                <a:r>
                  <a:rPr lang="en-GB" dirty="0"/>
                  <a:t>, a subset of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𝑤𝑖𝑡h</m:t>
                    </m:r>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r>
                      <a:rPr lang="en-GB" b="0" i="1" smtClean="0">
                        <a:latin typeface="Cambria Math" panose="02040503050406030204" pitchFamily="18" charset="0"/>
                      </a:rPr>
                      <m:t>&lt;</m:t>
                    </m:r>
                    <m:r>
                      <a:rPr lang="en-GB" b="0" i="1" smtClean="0">
                        <a:latin typeface="Cambria Math" panose="02040503050406030204" pitchFamily="18" charset="0"/>
                      </a:rPr>
                      <m:t>𝑁</m:t>
                    </m:r>
                    <m:r>
                      <a:rPr lang="en-GB" b="0" i="1" smtClean="0">
                        <a:latin typeface="Cambria Math" panose="02040503050406030204" pitchFamily="18" charset="0"/>
                      </a:rPr>
                      <m:t>)</m:t>
                    </m:r>
                  </m:oMath>
                </a14:m>
                <a:r>
                  <a:rPr lang="en-GB" dirty="0"/>
                  <a:t> randomly drawn samples from the dataset.</a:t>
                </a:r>
                <a:endParaRPr lang="en-SG" b="1" dirty="0"/>
              </a:p>
            </p:txBody>
          </p:sp>
        </mc:Choice>
        <mc:Fallback>
          <p:sp>
            <p:nvSpPr>
              <p:cNvPr id="3" name="Content Placeholder 2">
                <a:extLst>
                  <a:ext uri="{FF2B5EF4-FFF2-40B4-BE49-F238E27FC236}">
                    <a16:creationId xmlns:a16="http://schemas.microsoft.com/office/drawing/2014/main" id="{502A2FDC-5691-C578-010D-7EB4BB4DFBD7}"/>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217" t="-1966"/>
                </a:stretch>
              </a:blipFill>
            </p:spPr>
            <p:txBody>
              <a:bodyPr/>
              <a:lstStyle/>
              <a:p>
                <a:r>
                  <a:rPr lang="en-GB">
                    <a:noFill/>
                  </a:rPr>
                  <a:t> </a:t>
                </a:r>
              </a:p>
            </p:txBody>
          </p:sp>
        </mc:Fallback>
      </mc:AlternateContent>
    </p:spTree>
    <p:extLst>
      <p:ext uri="{BB962C8B-B14F-4D97-AF65-F5344CB8AC3E}">
        <p14:creationId xmlns:p14="http://schemas.microsoft.com/office/powerpoint/2010/main" val="40812017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a:t>Stochastic Mini-Batch Gradient </a:t>
            </a:r>
            <a:r>
              <a:rPr lang="en-GB" dirty="0"/>
              <a:t>Descent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sz="half" idx="1"/>
              </p:nvPr>
            </p:nvSpPr>
            <p:spPr>
              <a:xfrm>
                <a:off x="838200" y="1825625"/>
                <a:ext cx="5181600" cy="3746744"/>
              </a:xfrm>
            </p:spPr>
            <p:txBody>
              <a:bodyPr>
                <a:normAutofit lnSpcReduction="10000"/>
              </a:bodyPr>
              <a:lstStyle/>
              <a:p>
                <a:pPr marL="0" indent="0">
                  <a:buNone/>
                </a:pPr>
                <a:r>
                  <a:rPr lang="en-GB" b="1" dirty="0"/>
                  <a:t>Definition (</a:t>
                </a:r>
                <a:r>
                  <a:rPr lang="en-GB" b="1" dirty="0">
                    <a:solidFill>
                      <a:srgbClr val="00B050"/>
                    </a:solidFill>
                  </a:rPr>
                  <a:t>mini-batch stochastic </a:t>
                </a:r>
                <a:r>
                  <a:rPr lang="en-GB" b="1" dirty="0"/>
                  <a:t>gradient descent [MiniGD1952]):</a:t>
                </a:r>
                <a:endParaRPr lang="en-SG" b="1" dirty="0"/>
              </a:p>
              <a:p>
                <a:pPr marL="0" indent="0">
                  <a:buNone/>
                </a:pPr>
                <a:r>
                  <a:rPr lang="en-GB" dirty="0"/>
                  <a:t>The </a:t>
                </a:r>
                <a:r>
                  <a:rPr lang="en-GB" b="1" dirty="0">
                    <a:solidFill>
                      <a:srgbClr val="00B050"/>
                    </a:solidFill>
                  </a:rPr>
                  <a:t>mini-batch stochastic </a:t>
                </a:r>
                <a:r>
                  <a:rPr lang="en-GB" b="1" dirty="0"/>
                  <a:t>gradient descent</a:t>
                </a:r>
                <a:r>
                  <a:rPr lang="en-GB" dirty="0"/>
                  <a:t> uses the following steps:</a:t>
                </a:r>
              </a:p>
              <a:p>
                <a:r>
                  <a:rPr lang="en-SG" dirty="0"/>
                  <a:t>Formulate predictions </a:t>
                </a:r>
                <a:r>
                  <a:rPr lang="en-SG" b="1" u="sng" dirty="0"/>
                  <a:t>for </a:t>
                </a:r>
                <a:r>
                  <a:rPr lang="en-GB" b="1" u="sng" dirty="0"/>
                  <a:t>a single mini-batch of </a:t>
                </a:r>
                <a14:m>
                  <m:oMath xmlns:m="http://schemas.openxmlformats.org/officeDocument/2006/math">
                    <m:r>
                      <a:rPr lang="en-GB" b="1" i="1" u="sng" dirty="0" smtClean="0">
                        <a:latin typeface="Cambria Math" panose="02040503050406030204" pitchFamily="18" charset="0"/>
                      </a:rPr>
                      <m:t>𝑵</m:t>
                    </m:r>
                    <m:r>
                      <a:rPr lang="en-GB" b="1" i="1" u="sng" dirty="0" smtClean="0">
                        <a:latin typeface="Cambria Math" panose="02040503050406030204" pitchFamily="18" charset="0"/>
                      </a:rPr>
                      <m:t>’ </m:t>
                    </m:r>
                  </m:oMath>
                </a14:m>
                <a:r>
                  <a:rPr lang="en-GB" b="1" u="sng" dirty="0"/>
                  <a:t>samples, randomly drawn in dataset</a:t>
                </a:r>
                <a:r>
                  <a:rPr lang="en-GB" dirty="0"/>
                  <a:t>, using current model parameters,</a:t>
                </a:r>
              </a:p>
              <a:p>
                <a:pPr marL="0" indent="0">
                  <a:buNone/>
                </a:pPr>
                <a:endParaRPr lang="en-GB" dirty="0"/>
              </a:p>
              <a:p>
                <a:pPr marL="0" indent="0">
                  <a:buNone/>
                </a:pPr>
                <a:endParaRPr lang="en-GB" b="1" dirty="0"/>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sz="half" idx="1"/>
              </p:nvPr>
            </p:nvSpPr>
            <p:spPr>
              <a:xfrm>
                <a:off x="838200" y="1825625"/>
                <a:ext cx="5181600" cy="3746744"/>
              </a:xfrm>
              <a:blipFill>
                <a:blip r:embed="rId2"/>
                <a:stretch>
                  <a:fillRect l="-2471" t="-3577" r="-2824"/>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F7CD9D3-6C4B-94A6-906C-0AD70AEA03EE}"/>
                  </a:ext>
                </a:extLst>
              </p:cNvPr>
              <p:cNvSpPr>
                <a:spLocks noGrp="1"/>
              </p:cNvSpPr>
              <p:nvPr>
                <p:ph sz="half" idx="2"/>
              </p:nvPr>
            </p:nvSpPr>
            <p:spPr>
              <a:xfrm>
                <a:off x="6172200" y="1825624"/>
                <a:ext cx="5181600" cy="4254745"/>
              </a:xfrm>
            </p:spPr>
            <p:txBody>
              <a:bodyPr>
                <a:normAutofit lnSpcReduction="10000"/>
              </a:bodyPr>
              <a:lstStyle/>
              <a:p>
                <a:r>
                  <a:rPr lang="en-GB" dirty="0"/>
                  <a:t>Using these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𝑁</m:t>
                        </m:r>
                      </m:e>
                      <m:sup>
                        <m:r>
                          <a:rPr lang="en-GB" b="0" i="1" smtClean="0">
                            <a:latin typeface="Cambria Math" panose="02040503050406030204" pitchFamily="18" charset="0"/>
                          </a:rPr>
                          <m:t>′</m:t>
                        </m:r>
                      </m:sup>
                    </m:sSup>
                  </m:oMath>
                </a14:m>
                <a:r>
                  <a:rPr lang="en-GB" dirty="0"/>
                  <a:t>predictions to compute the value of the loss function </a:t>
                </a:r>
                <a14:m>
                  <m:oMath xmlns:m="http://schemas.openxmlformats.org/officeDocument/2006/math">
                    <m:r>
                      <a:rPr lang="en-GB" b="0" i="1" smtClean="0">
                        <a:latin typeface="Cambria Math" panose="02040503050406030204" pitchFamily="18" charset="0"/>
                      </a:rPr>
                      <m:t>𝐿</m:t>
                    </m:r>
                  </m:oMath>
                </a14:m>
                <a:r>
                  <a:rPr lang="en-GB" dirty="0"/>
                  <a:t> for current model parameters,</a:t>
                </a:r>
              </a:p>
              <a:p>
                <a:r>
                  <a:rPr lang="en-GB" dirty="0"/>
                  <a:t>Backpropagation using the loss function we just calculated.</a:t>
                </a:r>
              </a:p>
              <a:p>
                <a:pPr marL="0" indent="0">
                  <a:buNone/>
                </a:pPr>
                <a:r>
                  <a:rPr lang="en-GB" dirty="0"/>
                  <a:t>It is therefore our </a:t>
                </a:r>
                <a:r>
                  <a:rPr lang="en-GB" b="1" dirty="0"/>
                  <a:t>middle</a:t>
                </a:r>
                <a:r>
                  <a:rPr lang="en-GB" dirty="0"/>
                  <a:t> </a:t>
                </a:r>
                <a:r>
                  <a:rPr lang="en-GB" b="1" dirty="0"/>
                  <a:t>ground</a:t>
                </a:r>
                <a:r>
                  <a:rPr lang="en-GB" dirty="0"/>
                  <a:t>.</a:t>
                </a:r>
              </a:p>
              <a:p>
                <a:endParaRPr lang="en-SG" dirty="0"/>
              </a:p>
            </p:txBody>
          </p:sp>
        </mc:Choice>
        <mc:Fallback xmlns="">
          <p:sp>
            <p:nvSpPr>
              <p:cNvPr id="4" name="Content Placeholder 3">
                <a:extLst>
                  <a:ext uri="{FF2B5EF4-FFF2-40B4-BE49-F238E27FC236}">
                    <a16:creationId xmlns:a16="http://schemas.microsoft.com/office/drawing/2014/main" id="{9F7CD9D3-6C4B-94A6-906C-0AD70AEA03EE}"/>
                  </a:ext>
                </a:extLst>
              </p:cNvPr>
              <p:cNvSpPr>
                <a:spLocks noGrp="1" noRot="1" noChangeAspect="1" noMove="1" noResize="1" noEditPoints="1" noAdjustHandles="1" noChangeArrowheads="1" noChangeShapeType="1" noTextEdit="1"/>
              </p:cNvSpPr>
              <p:nvPr>
                <p:ph sz="half" idx="2"/>
              </p:nvPr>
            </p:nvSpPr>
            <p:spPr>
              <a:xfrm>
                <a:off x="6172200" y="1825624"/>
                <a:ext cx="5181600" cy="4254745"/>
              </a:xfrm>
              <a:blipFill>
                <a:blip r:embed="rId3"/>
                <a:stretch>
                  <a:fillRect l="-2471" t="-3152"/>
                </a:stretch>
              </a:blipFill>
            </p:spPr>
            <p:txBody>
              <a:bodyPr/>
              <a:lstStyle/>
              <a:p>
                <a:r>
                  <a:rPr lang="en-SG">
                    <a:noFill/>
                  </a:rPr>
                  <a:t> </a:t>
                </a:r>
              </a:p>
            </p:txBody>
          </p:sp>
        </mc:Fallback>
      </mc:AlternateContent>
      <p:cxnSp>
        <p:nvCxnSpPr>
          <p:cNvPr id="11" name="Straight Arrow Connector 10">
            <a:extLst>
              <a:ext uri="{FF2B5EF4-FFF2-40B4-BE49-F238E27FC236}">
                <a16:creationId xmlns:a16="http://schemas.microsoft.com/office/drawing/2014/main" id="{1FA66113-11A8-35A8-CEC9-5C0A3A7C868D}"/>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A4E6067-4F9D-F418-62B2-99B679600BED}"/>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loss</a:t>
            </a:r>
            <a:r>
              <a:rPr lang="en-GB" dirty="0"/>
              <a:t>, but </a:t>
            </a:r>
            <a:r>
              <a:rPr lang="en-GB" dirty="0">
                <a:solidFill>
                  <a:srgbClr val="FF0000"/>
                </a:solidFill>
              </a:rPr>
              <a:t>slow to compute</a:t>
            </a:r>
            <a:r>
              <a:rPr lang="en-GB" dirty="0"/>
              <a:t>.</a:t>
            </a:r>
            <a:endParaRPr lang="en-SG" dirty="0"/>
          </a:p>
        </p:txBody>
      </p:sp>
      <p:sp>
        <p:nvSpPr>
          <p:cNvPr id="13" name="TextBox 12">
            <a:extLst>
              <a:ext uri="{FF2B5EF4-FFF2-40B4-BE49-F238E27FC236}">
                <a16:creationId xmlns:a16="http://schemas.microsoft.com/office/drawing/2014/main" id="{34C6055E-604F-DF05-8281-5F193E57FE66}"/>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14" name="TextBox 13">
            <a:extLst>
              <a:ext uri="{FF2B5EF4-FFF2-40B4-BE49-F238E27FC236}">
                <a16:creationId xmlns:a16="http://schemas.microsoft.com/office/drawing/2014/main" id="{FE8F32C2-32A9-A953-2056-ADAA1AEE8AE4}"/>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839984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F47DA-32AE-D8A2-4BF3-9F1F7DA67F13}"/>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BE038E-B3F3-E503-09A3-C905DA4ED3E1}"/>
                  </a:ext>
                </a:extLst>
              </p:cNvPr>
              <p:cNvSpPr>
                <a:spLocks noGrp="1"/>
              </p:cNvSpPr>
              <p:nvPr>
                <p:ph idx="1"/>
              </p:nvPr>
            </p:nvSpPr>
            <p:spPr/>
            <p:txBody>
              <a:bodyPr/>
              <a:lstStyle/>
              <a:p>
                <a:pPr marL="0" indent="0">
                  <a:buNone/>
                </a:pPr>
                <a:r>
                  <a:rPr lang="en-SG" dirty="0"/>
                  <a:t>The derivative of </a:t>
                </a:r>
                <a14:m>
                  <m:oMath xmlns:m="http://schemas.openxmlformats.org/officeDocument/2006/math">
                    <m:r>
                      <a:rPr lang="en-GB" b="0" i="1" smtClean="0">
                        <a:latin typeface="Cambria Math" panose="02040503050406030204" pitchFamily="18" charset="0"/>
                      </a:rPr>
                      <m:t>𝑓</m:t>
                    </m:r>
                  </m:oMath>
                </a14:m>
                <a:r>
                  <a:rPr lang="en-SG" dirty="0"/>
                  <a:t> is: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𝑓</m:t>
                          </m:r>
                        </m:e>
                        <m:sup>
                          <m:r>
                            <a:rPr lang="en-SG" i="1" dirty="0" smtClean="0">
                              <a:latin typeface="Cambria Math" panose="02040503050406030204" pitchFamily="18" charset="0"/>
                            </a:rPr>
                            <m:t>′</m:t>
                          </m:r>
                        </m:sup>
                      </m:sSup>
                      <m:d>
                        <m:dPr>
                          <m:ctrlPr>
                            <a:rPr lang="en-SG" i="1" dirty="0" smtClean="0">
                              <a:latin typeface="Cambria Math" panose="02040503050406030204" pitchFamily="18" charset="0"/>
                            </a:rPr>
                          </m:ctrlPr>
                        </m:dPr>
                        <m:e>
                          <m:r>
                            <a:rPr lang="en-SG" i="1" dirty="0" smtClean="0">
                              <a:latin typeface="Cambria Math" panose="02040503050406030204" pitchFamily="18" charset="0"/>
                            </a:rPr>
                            <m:t>𝑥</m:t>
                          </m:r>
                        </m:e>
                      </m:d>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1276</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3</m:t>
                          </m:r>
                        </m:sup>
                      </m:sSup>
                      <m:r>
                        <a:rPr lang="en-SG" i="1" dirty="0" smtClean="0">
                          <a:latin typeface="Cambria Math" panose="02040503050406030204" pitchFamily="18" charset="0"/>
                        </a:rPr>
                        <m:t>+</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129</m:t>
                          </m:r>
                        </m:num>
                        <m:den>
                          <m:r>
                            <a:rPr lang="en-SG" i="1" dirty="0" smtClean="0">
                              <a:latin typeface="Cambria Math" panose="02040503050406030204" pitchFamily="18" charset="0"/>
                            </a:rPr>
                            <m:t>4200</m:t>
                          </m:r>
                        </m:den>
                      </m:f>
                      <m:r>
                        <a:rPr lang="en-SG" i="1" dirty="0" smtClean="0">
                          <a:latin typeface="Cambria Math" panose="02040503050406030204" pitchFamily="18" charset="0"/>
                        </a:rPr>
                        <m:t> </m:t>
                      </m:r>
                      <m:sSup>
                        <m:sSupPr>
                          <m:ctrlPr>
                            <a:rPr lang="en-SG" i="1" dirty="0" smtClean="0">
                              <a:latin typeface="Cambria Math" panose="02040503050406030204" pitchFamily="18" charset="0"/>
                            </a:rPr>
                          </m:ctrlPr>
                        </m:sSupPr>
                        <m:e>
                          <m:r>
                            <a:rPr lang="en-SG" i="1" dirty="0" smtClean="0">
                              <a:latin typeface="Cambria Math" panose="02040503050406030204" pitchFamily="18" charset="0"/>
                            </a:rPr>
                            <m:t>𝑥</m:t>
                          </m:r>
                        </m:e>
                        <m:sup>
                          <m:r>
                            <a:rPr lang="en-SG" i="1" dirty="0" smtClean="0">
                              <a:latin typeface="Cambria Math" panose="02040503050406030204" pitchFamily="18" charset="0"/>
                            </a:rPr>
                            <m:t>2</m:t>
                          </m:r>
                        </m:sup>
                      </m:sSup>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13598</m:t>
                          </m:r>
                        </m:num>
                        <m:den>
                          <m:r>
                            <a:rPr lang="en-SG" i="1" dirty="0" smtClean="0">
                              <a:latin typeface="Cambria Math" panose="02040503050406030204" pitchFamily="18" charset="0"/>
                            </a:rPr>
                            <m:t>8400</m:t>
                          </m:r>
                        </m:den>
                      </m:f>
                      <m:r>
                        <a:rPr lang="en-SG" i="1" dirty="0" smtClean="0">
                          <a:latin typeface="Cambria Math" panose="02040503050406030204" pitchFamily="18" charset="0"/>
                        </a:rPr>
                        <m:t> </m:t>
                      </m:r>
                      <m:r>
                        <a:rPr lang="en-SG" i="1" dirty="0" smtClean="0">
                          <a:latin typeface="Cambria Math" panose="02040503050406030204" pitchFamily="18" charset="0"/>
                        </a:rPr>
                        <m:t>𝑥</m:t>
                      </m:r>
                      <m:r>
                        <a:rPr lang="en-SG" i="1" dirty="0" smtClean="0">
                          <a:latin typeface="Cambria Math" panose="02040503050406030204" pitchFamily="18" charset="0"/>
                        </a:rPr>
                        <m:t> −</m:t>
                      </m:r>
                      <m:f>
                        <m:fPr>
                          <m:ctrlPr>
                            <a:rPr lang="en-SG" i="1" dirty="0" smtClean="0">
                              <a:latin typeface="Cambria Math" panose="02040503050406030204" pitchFamily="18" charset="0"/>
                            </a:rPr>
                          </m:ctrlPr>
                        </m:fPr>
                        <m:num>
                          <m:r>
                            <a:rPr lang="en-SG" i="1" dirty="0" smtClean="0">
                              <a:latin typeface="Cambria Math" panose="02040503050406030204" pitchFamily="18" charset="0"/>
                            </a:rPr>
                            <m:t>299</m:t>
                          </m:r>
                        </m:num>
                        <m:den>
                          <m:r>
                            <a:rPr lang="en-SG" i="1" dirty="0" smtClean="0">
                              <a:latin typeface="Cambria Math" panose="02040503050406030204" pitchFamily="18" charset="0"/>
                            </a:rPr>
                            <m:t>840</m:t>
                          </m:r>
                        </m:den>
                      </m:f>
                    </m:oMath>
                  </m:oMathPara>
                </a14:m>
                <a:endParaRPr lang="en-SG" dirty="0"/>
              </a:p>
              <a:p>
                <a:pPr marL="0" indent="0">
                  <a:buNone/>
                </a:pPr>
                <a:endParaRPr lang="en-SG" dirty="0"/>
              </a:p>
              <a:p>
                <a:pPr marL="0" indent="0">
                  <a:buNone/>
                </a:pPr>
                <a:r>
                  <a:rPr lang="en-SG" dirty="0"/>
                  <a:t>Following from this result, we could use gradient descent to solve the previous optimization by using the following update rule:</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𝛼</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79BE038E-B3F3-E503-09A3-C905DA4ED3E1}"/>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8970585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C54CF5F-0B8F-01F8-62E1-B65AB5663091}"/>
              </a:ext>
            </a:extLst>
          </p:cNvPr>
          <p:cNvSpPr/>
          <p:nvPr/>
        </p:nvSpPr>
        <p:spPr>
          <a:xfrm>
            <a:off x="5611446" y="6572739"/>
            <a:ext cx="1336430" cy="2834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5" name="Picture 4">
            <a:extLst>
              <a:ext uri="{FF2B5EF4-FFF2-40B4-BE49-F238E27FC236}">
                <a16:creationId xmlns:a16="http://schemas.microsoft.com/office/drawing/2014/main" id="{552C6F3E-8A60-8054-961F-7C6AEB35BDD9}"/>
              </a:ext>
            </a:extLst>
          </p:cNvPr>
          <p:cNvPicPr>
            <a:picLocks noChangeAspect="1"/>
          </p:cNvPicPr>
          <p:nvPr/>
        </p:nvPicPr>
        <p:blipFill>
          <a:blip r:embed="rId2"/>
          <a:stretch>
            <a:fillRect/>
          </a:stretch>
        </p:blipFill>
        <p:spPr>
          <a:xfrm>
            <a:off x="1477107" y="2808725"/>
            <a:ext cx="9115542" cy="3982842"/>
          </a:xfrm>
          <a:prstGeom prst="rect">
            <a:avLst/>
          </a:prstGeom>
        </p:spPr>
      </p:pic>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0AE152F-A5D2-2F32-A363-DA5CFD8B2E5F}"/>
                  </a:ext>
                </a:extLst>
              </p:cNvPr>
              <p:cNvSpPr>
                <a:spLocks noGrp="1"/>
              </p:cNvSpPr>
              <p:nvPr>
                <p:ph idx="1"/>
              </p:nvPr>
            </p:nvSpPr>
            <p:spPr/>
            <p:txBody>
              <a:bodyPr>
                <a:normAutofit/>
              </a:bodyPr>
              <a:lstStyle/>
              <a:p>
                <a:pPr marL="0" indent="0">
                  <a:buNone/>
                </a:pPr>
                <a:r>
                  <a:rPr lang="en-GB" dirty="0"/>
                  <a:t>Our trainer </a:t>
                </a:r>
                <a:r>
                  <a:rPr lang="en-GB" b="1" dirty="0"/>
                  <a:t>will now draw </a:t>
                </a:r>
                <a14:m>
                  <m:oMath xmlns:m="http://schemas.openxmlformats.org/officeDocument/2006/math">
                    <m:r>
                      <a:rPr lang="en-GB" b="1" i="1" dirty="0" smtClean="0">
                        <a:latin typeface="Cambria Math" panose="02040503050406030204" pitchFamily="18" charset="0"/>
                      </a:rPr>
                      <m:t>𝑵</m:t>
                    </m:r>
                    <m:r>
                      <a:rPr lang="en-GB" b="1" i="1" dirty="0" smtClean="0">
                        <a:latin typeface="Cambria Math" panose="02040503050406030204" pitchFamily="18" charset="0"/>
                      </a:rPr>
                      <m:t>’</m:t>
                    </m:r>
                  </m:oMath>
                </a14:m>
                <a:r>
                  <a:rPr lang="en-GB" b="1" dirty="0"/>
                  <a:t> random sample in the dataset and use these to perform the backward operations.</a:t>
                </a:r>
              </a:p>
            </p:txBody>
          </p:sp>
        </mc:Choice>
        <mc:Fallback xmlns="">
          <p:sp>
            <p:nvSpPr>
              <p:cNvPr id="3" name="Content Placeholder 2">
                <a:extLst>
                  <a:ext uri="{FF2B5EF4-FFF2-40B4-BE49-F238E27FC236}">
                    <a16:creationId xmlns:a16="http://schemas.microsoft.com/office/drawing/2014/main" id="{B0AE152F-A5D2-2F32-A363-DA5CFD8B2E5F}"/>
                  </a:ext>
                </a:extLst>
              </p:cNvPr>
              <p:cNvSpPr>
                <a:spLocks noGrp="1" noRot="1" noChangeAspect="1" noMove="1" noResize="1" noEditPoints="1" noAdjustHandles="1" noChangeArrowheads="1" noChangeShapeType="1" noTextEdit="1"/>
              </p:cNvSpPr>
              <p:nvPr>
                <p:ph idx="1"/>
              </p:nvPr>
            </p:nvSpPr>
            <p:spPr>
              <a:blipFill>
                <a:blip r:embed="rId3"/>
                <a:stretch>
                  <a:fillRect l="-1217" t="-2241"/>
                </a:stretch>
              </a:blipFill>
            </p:spPr>
            <p:txBody>
              <a:bodyPr/>
              <a:lstStyle/>
              <a:p>
                <a:r>
                  <a:rPr lang="en-SG">
                    <a:noFill/>
                  </a:rPr>
                  <a:t> </a:t>
                </a:r>
              </a:p>
            </p:txBody>
          </p:sp>
        </mc:Fallback>
      </mc:AlternateContent>
      <p:sp>
        <p:nvSpPr>
          <p:cNvPr id="12" name="Rectangle 11">
            <a:extLst>
              <a:ext uri="{FF2B5EF4-FFF2-40B4-BE49-F238E27FC236}">
                <a16:creationId xmlns:a16="http://schemas.microsoft.com/office/drawing/2014/main" id="{F707593F-467E-CADC-317F-563EB18D6C9F}"/>
              </a:ext>
            </a:extLst>
          </p:cNvPr>
          <p:cNvSpPr/>
          <p:nvPr/>
        </p:nvSpPr>
        <p:spPr>
          <a:xfrm flipV="1">
            <a:off x="2797908" y="5478583"/>
            <a:ext cx="5025292" cy="83331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AA52DC33-4EDE-1892-E960-3AB7D3DA672B}"/>
              </a:ext>
            </a:extLst>
          </p:cNvPr>
          <p:cNvSpPr/>
          <p:nvPr/>
        </p:nvSpPr>
        <p:spPr>
          <a:xfrm>
            <a:off x="3985846" y="6533469"/>
            <a:ext cx="2962030" cy="195383"/>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B7300AEE-B87D-92CD-573C-0DB497EC91C4}"/>
              </a:ext>
            </a:extLst>
          </p:cNvPr>
          <p:cNvSpPr/>
          <p:nvPr/>
        </p:nvSpPr>
        <p:spPr>
          <a:xfrm>
            <a:off x="2500923" y="4478215"/>
            <a:ext cx="3110523" cy="385764"/>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172448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In general, good performance, might be erratic towards late iterations, but – in general – not as much as stochastic GD.</a:t>
            </a:r>
          </a:p>
        </p:txBody>
      </p:sp>
      <p:pic>
        <p:nvPicPr>
          <p:cNvPr id="4" name="Picture 3">
            <a:extLst>
              <a:ext uri="{FF2B5EF4-FFF2-40B4-BE49-F238E27FC236}">
                <a16:creationId xmlns:a16="http://schemas.microsoft.com/office/drawing/2014/main" id="{CFFC4753-88DB-D5E7-72B5-D6C7BBDCA8DE}"/>
              </a:ext>
            </a:extLst>
          </p:cNvPr>
          <p:cNvPicPr>
            <a:picLocks noChangeAspect="1"/>
          </p:cNvPicPr>
          <p:nvPr/>
        </p:nvPicPr>
        <p:blipFill>
          <a:blip r:embed="rId2"/>
          <a:stretch>
            <a:fillRect/>
          </a:stretch>
        </p:blipFill>
        <p:spPr>
          <a:xfrm>
            <a:off x="456413" y="2728363"/>
            <a:ext cx="11279174" cy="4096322"/>
          </a:xfrm>
          <a:prstGeom prst="rect">
            <a:avLst/>
          </a:prstGeom>
        </p:spPr>
      </p:pic>
    </p:spTree>
    <p:extLst>
      <p:ext uri="{BB962C8B-B14F-4D97-AF65-F5344CB8AC3E}">
        <p14:creationId xmlns:p14="http://schemas.microsoft.com/office/powerpoint/2010/main" val="1201877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A quick note on batch sizes</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CBB9B56B-0BC7-D8EF-7A43-861F4131A530}"/>
                  </a:ext>
                </a:extLst>
              </p:cNvPr>
              <p:cNvSpPr>
                <a:spLocks noGrp="1"/>
              </p:cNvSpPr>
              <p:nvPr>
                <p:ph idx="1"/>
              </p:nvPr>
            </p:nvSpPr>
            <p:spPr/>
            <p:txBody>
              <a:bodyPr/>
              <a:lstStyle/>
              <a:p>
                <a:pPr marL="0" indent="0">
                  <a:buNone/>
                </a:pPr>
                <a:r>
                  <a:rPr lang="en-GB" dirty="0"/>
                  <a:t>A few remarks regarding batch sizes:</a:t>
                </a:r>
              </a:p>
              <a:p>
                <a:r>
                  <a:rPr lang="en-GB" dirty="0"/>
                  <a:t>It is often a good idea to choose a </a:t>
                </a:r>
                <a:r>
                  <a:rPr lang="en-GB" b="1" dirty="0"/>
                  <a:t>batch size </a:t>
                </a:r>
                <a14:m>
                  <m:oMath xmlns:m="http://schemas.openxmlformats.org/officeDocument/2006/math">
                    <m:r>
                      <a:rPr lang="en-GB" b="1" i="1" smtClean="0">
                        <a:latin typeface="Cambria Math" panose="02040503050406030204" pitchFamily="18" charset="0"/>
                      </a:rPr>
                      <m:t>𝑵</m:t>
                    </m:r>
                    <m:r>
                      <a:rPr lang="en-GB" b="1" i="1" smtClean="0">
                        <a:latin typeface="Cambria Math" panose="02040503050406030204" pitchFamily="18" charset="0"/>
                      </a:rPr>
                      <m:t>′</m:t>
                    </m:r>
                  </m:oMath>
                </a14:m>
                <a:r>
                  <a:rPr lang="en-GB" dirty="0"/>
                  <a:t>, defined as a power of 2, between 32 and 512, that is </a:t>
                </a:r>
                <a14:m>
                  <m:oMath xmlns:m="http://schemas.openxmlformats.org/officeDocument/2006/math">
                    <m:r>
                      <a:rPr lang="en-GB" b="0" i="1" smtClean="0">
                        <a:latin typeface="Cambria Math" panose="02040503050406030204" pitchFamily="18" charset="0"/>
                      </a:rPr>
                      <m:t>𝑁</m:t>
                    </m:r>
                    <m:r>
                      <a:rPr lang="en-GB" b="0" i="1" smtClean="0">
                        <a:latin typeface="Cambria Math" panose="02040503050406030204" pitchFamily="18" charset="0"/>
                      </a:rPr>
                      <m:t>′={32, 64, 128, 256, 512}</m:t>
                    </m:r>
                  </m:oMath>
                </a14:m>
                <a:r>
                  <a:rPr lang="en-GB" dirty="0"/>
                  <a:t>.</a:t>
                </a:r>
              </a:p>
              <a:p>
                <a:r>
                  <a:rPr lang="en-GB" dirty="0"/>
                  <a:t>In general, </a:t>
                </a:r>
                <a:r>
                  <a:rPr lang="en-GB" b="1" dirty="0"/>
                  <a:t>a larger batch size means slower computation but better training performance</a:t>
                </a:r>
                <a:r>
                  <a:rPr lang="en-GB" dirty="0"/>
                  <a:t>.</a:t>
                </a:r>
              </a:p>
              <a:p>
                <a:r>
                  <a:rPr lang="en-GB" dirty="0"/>
                  <a:t>As in all things so far,</a:t>
                </a:r>
                <a:r>
                  <a:rPr lang="en-GB" b="1" dirty="0"/>
                  <a:t> it will be about finding the correct balance!</a:t>
                </a:r>
              </a:p>
            </p:txBody>
          </p:sp>
        </mc:Choice>
        <mc:Fallback xmlns="">
          <p:sp>
            <p:nvSpPr>
              <p:cNvPr id="7" name="Content Placeholder 6">
                <a:extLst>
                  <a:ext uri="{FF2B5EF4-FFF2-40B4-BE49-F238E27FC236}">
                    <a16:creationId xmlns:a16="http://schemas.microsoft.com/office/drawing/2014/main" id="{CBB9B56B-0BC7-D8EF-7A43-861F4131A530}"/>
                  </a:ext>
                </a:extLst>
              </p:cNvPr>
              <p:cNvSpPr>
                <a:spLocks noGrp="1" noRot="1" noChangeAspect="1" noMove="1" noResize="1" noEditPoints="1" noAdjustHandles="1" noChangeArrowheads="1" noChangeShapeType="1" noTextEdit="1"/>
              </p:cNvSpPr>
              <p:nvPr>
                <p:ph idx="1"/>
              </p:nvPr>
            </p:nvSpPr>
            <p:spPr>
              <a:blipFill>
                <a:blip r:embed="rId2"/>
                <a:stretch>
                  <a:fillRect l="-1217" t="-2241" r="-174"/>
                </a:stretch>
              </a:blipFill>
            </p:spPr>
            <p:txBody>
              <a:bodyPr/>
              <a:lstStyle/>
              <a:p>
                <a:r>
                  <a:rPr lang="en-GB">
                    <a:noFill/>
                  </a:rPr>
                  <a:t> </a:t>
                </a:r>
              </a:p>
            </p:txBody>
          </p:sp>
        </mc:Fallback>
      </mc:AlternateContent>
      <p:cxnSp>
        <p:nvCxnSpPr>
          <p:cNvPr id="3" name="Straight Arrow Connector 2">
            <a:extLst>
              <a:ext uri="{FF2B5EF4-FFF2-40B4-BE49-F238E27FC236}">
                <a16:creationId xmlns:a16="http://schemas.microsoft.com/office/drawing/2014/main" id="{DA67688C-85AD-4C81-D832-A5F68BF13828}"/>
              </a:ext>
            </a:extLst>
          </p:cNvPr>
          <p:cNvCxnSpPr>
            <a:cxnSpLocks/>
          </p:cNvCxnSpPr>
          <p:nvPr/>
        </p:nvCxnSpPr>
        <p:spPr>
          <a:xfrm>
            <a:off x="1117600" y="5590237"/>
            <a:ext cx="10410092" cy="0"/>
          </a:xfrm>
          <a:prstGeom prst="straightConnector1">
            <a:avLst/>
          </a:prstGeom>
          <a:ln w="762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F2DA7B-4775-5934-7752-FEA62B0E66C5}"/>
              </a:ext>
            </a:extLst>
          </p:cNvPr>
          <p:cNvSpPr txBox="1"/>
          <p:nvPr/>
        </p:nvSpPr>
        <p:spPr>
          <a:xfrm>
            <a:off x="8815755" y="5825392"/>
            <a:ext cx="3213100" cy="646331"/>
          </a:xfrm>
          <a:prstGeom prst="rect">
            <a:avLst/>
          </a:prstGeom>
          <a:noFill/>
        </p:spPr>
        <p:txBody>
          <a:bodyPr wrap="square" rtlCol="0">
            <a:spAutoFit/>
          </a:bodyPr>
          <a:lstStyle/>
          <a:p>
            <a:r>
              <a:rPr lang="en-GB" b="1" dirty="0"/>
              <a:t>Batch GD: </a:t>
            </a:r>
            <a:r>
              <a:rPr lang="en-GB" dirty="0">
                <a:solidFill>
                  <a:srgbClr val="00B050"/>
                </a:solidFill>
              </a:rPr>
              <a:t>best estimation of MSE loss</a:t>
            </a:r>
            <a:r>
              <a:rPr lang="en-GB" dirty="0"/>
              <a:t>, but </a:t>
            </a:r>
            <a:r>
              <a:rPr lang="en-GB" dirty="0">
                <a:solidFill>
                  <a:srgbClr val="FF0000"/>
                </a:solidFill>
              </a:rPr>
              <a:t>slow to compute</a:t>
            </a:r>
            <a:r>
              <a:rPr lang="en-GB" dirty="0"/>
              <a:t>.</a:t>
            </a:r>
            <a:endParaRPr lang="en-SG" dirty="0"/>
          </a:p>
        </p:txBody>
      </p:sp>
      <p:sp>
        <p:nvSpPr>
          <p:cNvPr id="5" name="TextBox 4">
            <a:extLst>
              <a:ext uri="{FF2B5EF4-FFF2-40B4-BE49-F238E27FC236}">
                <a16:creationId xmlns:a16="http://schemas.microsoft.com/office/drawing/2014/main" id="{22212AF1-2E01-1991-4739-71C06E22B2C2}"/>
              </a:ext>
            </a:extLst>
          </p:cNvPr>
          <p:cNvSpPr txBox="1"/>
          <p:nvPr/>
        </p:nvSpPr>
        <p:spPr>
          <a:xfrm>
            <a:off x="389792" y="5820145"/>
            <a:ext cx="3213100" cy="646331"/>
          </a:xfrm>
          <a:prstGeom prst="rect">
            <a:avLst/>
          </a:prstGeom>
          <a:noFill/>
        </p:spPr>
        <p:txBody>
          <a:bodyPr wrap="square" rtlCol="0">
            <a:spAutoFit/>
          </a:bodyPr>
          <a:lstStyle/>
          <a:p>
            <a:r>
              <a:rPr lang="en-GB" b="1" dirty="0"/>
              <a:t>Stochastic GD: </a:t>
            </a:r>
            <a:r>
              <a:rPr lang="en-GB" dirty="0">
                <a:solidFill>
                  <a:srgbClr val="FF0000"/>
                </a:solidFill>
              </a:rPr>
              <a:t>worst estimation of the MSE</a:t>
            </a:r>
            <a:r>
              <a:rPr lang="en-GB" dirty="0"/>
              <a:t>, but </a:t>
            </a:r>
            <a:r>
              <a:rPr lang="en-GB" dirty="0">
                <a:solidFill>
                  <a:srgbClr val="00B050"/>
                </a:solidFill>
              </a:rPr>
              <a:t>fast to compute</a:t>
            </a:r>
            <a:endParaRPr lang="en-SG" dirty="0">
              <a:solidFill>
                <a:srgbClr val="00B050"/>
              </a:solidFill>
            </a:endParaRPr>
          </a:p>
        </p:txBody>
      </p:sp>
      <p:sp>
        <p:nvSpPr>
          <p:cNvPr id="6" name="TextBox 5">
            <a:extLst>
              <a:ext uri="{FF2B5EF4-FFF2-40B4-BE49-F238E27FC236}">
                <a16:creationId xmlns:a16="http://schemas.microsoft.com/office/drawing/2014/main" id="{9CC963A5-6415-D510-E9B2-67311B86A9B6}"/>
              </a:ext>
            </a:extLst>
          </p:cNvPr>
          <p:cNvSpPr txBox="1"/>
          <p:nvPr/>
        </p:nvSpPr>
        <p:spPr>
          <a:xfrm>
            <a:off x="4524864" y="5707473"/>
            <a:ext cx="3368919" cy="1015663"/>
          </a:xfrm>
          <a:prstGeom prst="rect">
            <a:avLst/>
          </a:prstGeom>
          <a:noFill/>
        </p:spPr>
        <p:txBody>
          <a:bodyPr wrap="square" rtlCol="0">
            <a:spAutoFit/>
          </a:bodyPr>
          <a:lstStyle/>
          <a:p>
            <a:pPr algn="ctr"/>
            <a:r>
              <a:rPr lang="en-GB" sz="2000" b="1" dirty="0"/>
              <a:t>What does the optimal middle ground consists of</a:t>
            </a:r>
            <a:r>
              <a:rPr lang="en-GB" b="1" dirty="0"/>
              <a:t>?</a:t>
            </a:r>
          </a:p>
          <a:p>
            <a:pPr algn="ctr"/>
            <a:r>
              <a:rPr lang="en-GB" sz="2000" b="1" dirty="0">
                <a:sym typeface="Wingdings" panose="05000000000000000000" pitchFamily="2" charset="2"/>
              </a:rPr>
              <a:t> </a:t>
            </a:r>
            <a:r>
              <a:rPr lang="en-GB" sz="2000" b="1" dirty="0">
                <a:solidFill>
                  <a:srgbClr val="00B050"/>
                </a:solidFill>
                <a:sym typeface="Wingdings" panose="05000000000000000000" pitchFamily="2" charset="2"/>
              </a:rPr>
              <a:t>Mini-batch stochastic </a:t>
            </a:r>
            <a:r>
              <a:rPr lang="en-GB" sz="2000" b="1" dirty="0">
                <a:sym typeface="Wingdings" panose="05000000000000000000" pitchFamily="2" charset="2"/>
              </a:rPr>
              <a:t>GD!</a:t>
            </a:r>
            <a:endParaRPr lang="en-SG" sz="2000" dirty="0"/>
          </a:p>
        </p:txBody>
      </p:sp>
    </p:spTree>
    <p:extLst>
      <p:ext uri="{BB962C8B-B14F-4D97-AF65-F5344CB8AC3E}">
        <p14:creationId xmlns:p14="http://schemas.microsoft.com/office/powerpoint/2010/main" val="2296605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6" name="Picture 5">
            <a:extLst>
              <a:ext uri="{FF2B5EF4-FFF2-40B4-BE49-F238E27FC236}">
                <a16:creationId xmlns:a16="http://schemas.microsoft.com/office/drawing/2014/main" id="{D1C6C554-AA10-0882-6CD7-815724E15B57}"/>
              </a:ext>
            </a:extLst>
          </p:cNvPr>
          <p:cNvPicPr>
            <a:picLocks noChangeAspect="1"/>
          </p:cNvPicPr>
          <p:nvPr/>
        </p:nvPicPr>
        <p:blipFill>
          <a:blip r:embed="rId2"/>
          <a:stretch>
            <a:fillRect/>
          </a:stretch>
        </p:blipFill>
        <p:spPr>
          <a:xfrm>
            <a:off x="203199" y="2352430"/>
            <a:ext cx="6330343" cy="4401037"/>
          </a:xfrm>
          <a:prstGeom prst="rect">
            <a:avLst/>
          </a:prstGeom>
        </p:spPr>
      </p:pic>
      <p:pic>
        <p:nvPicPr>
          <p:cNvPr id="9" name="Picture 8">
            <a:extLst>
              <a:ext uri="{FF2B5EF4-FFF2-40B4-BE49-F238E27FC236}">
                <a16:creationId xmlns:a16="http://schemas.microsoft.com/office/drawing/2014/main" id="{1720A2D3-6A97-9D96-8533-6DCA4E211F9C}"/>
              </a:ext>
            </a:extLst>
          </p:cNvPr>
          <p:cNvPicPr>
            <a:picLocks noChangeAspect="1"/>
          </p:cNvPicPr>
          <p:nvPr/>
        </p:nvPicPr>
        <p:blipFill>
          <a:blip r:embed="rId3"/>
          <a:stretch>
            <a:fillRect/>
          </a:stretch>
        </p:blipFill>
        <p:spPr>
          <a:xfrm>
            <a:off x="6904380" y="2178833"/>
            <a:ext cx="5144168" cy="4314042"/>
          </a:xfrm>
          <a:prstGeom prst="rect">
            <a:avLst/>
          </a:prstGeom>
        </p:spPr>
      </p:pic>
    </p:spTree>
    <p:extLst>
      <p:ext uri="{BB962C8B-B14F-4D97-AF65-F5344CB8AC3E}">
        <p14:creationId xmlns:p14="http://schemas.microsoft.com/office/powerpoint/2010/main" val="32368666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45DD1-7D03-DF5A-B422-D9D0C471A438}"/>
              </a:ext>
            </a:extLst>
          </p:cNvPr>
          <p:cNvSpPr>
            <a:spLocks noGrp="1"/>
          </p:cNvSpPr>
          <p:nvPr>
            <p:ph type="title"/>
          </p:nvPr>
        </p:nvSpPr>
        <p:spPr/>
        <p:txBody>
          <a:bodyPr/>
          <a:lstStyle/>
          <a:p>
            <a:r>
              <a:rPr lang="en-GB" dirty="0"/>
              <a:t>Mini-batch Stochastic GD implementation</a:t>
            </a:r>
            <a:endParaRPr lang="en-SG" dirty="0"/>
          </a:p>
        </p:txBody>
      </p:sp>
      <p:pic>
        <p:nvPicPr>
          <p:cNvPr id="4" name="Picture 3">
            <a:extLst>
              <a:ext uri="{FF2B5EF4-FFF2-40B4-BE49-F238E27FC236}">
                <a16:creationId xmlns:a16="http://schemas.microsoft.com/office/drawing/2014/main" id="{234A7593-30BB-AB44-2C9E-C63411835801}"/>
              </a:ext>
            </a:extLst>
          </p:cNvPr>
          <p:cNvPicPr>
            <a:picLocks noChangeAspect="1"/>
          </p:cNvPicPr>
          <p:nvPr/>
        </p:nvPicPr>
        <p:blipFill>
          <a:blip r:embed="rId2"/>
          <a:stretch>
            <a:fillRect/>
          </a:stretch>
        </p:blipFill>
        <p:spPr>
          <a:xfrm>
            <a:off x="2117969" y="1582261"/>
            <a:ext cx="7744755" cy="5275739"/>
          </a:xfrm>
          <a:prstGeom prst="rect">
            <a:avLst/>
          </a:prstGeom>
        </p:spPr>
      </p:pic>
    </p:spTree>
    <p:extLst>
      <p:ext uri="{BB962C8B-B14F-4D97-AF65-F5344CB8AC3E}">
        <p14:creationId xmlns:p14="http://schemas.microsoft.com/office/powerpoint/2010/main" val="21297799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p:txBody>
          <a:bodyPr>
            <a:normAutofit/>
          </a:bodyPr>
          <a:lstStyle/>
          <a:p>
            <a:pPr marL="0" indent="0">
              <a:buNone/>
            </a:pPr>
            <a:r>
              <a:rPr lang="en-GB" dirty="0"/>
              <a:t>From now on, we will be:</a:t>
            </a:r>
          </a:p>
          <a:p>
            <a:r>
              <a:rPr lang="en-GB" dirty="0"/>
              <a:t>Using an </a:t>
            </a:r>
            <a:r>
              <a:rPr lang="en-GB" b="1" dirty="0"/>
              <a:t>advanced</a:t>
            </a:r>
            <a:r>
              <a:rPr lang="en-GB" dirty="0"/>
              <a:t> </a:t>
            </a:r>
            <a:r>
              <a:rPr lang="en-GB" b="1" dirty="0"/>
              <a:t>optimizer</a:t>
            </a:r>
            <a:r>
              <a:rPr lang="en-GB" dirty="0"/>
              <a:t> (like </a:t>
            </a:r>
            <a:r>
              <a:rPr lang="en-GB" b="1" dirty="0"/>
              <a:t>Adam</a:t>
            </a:r>
            <a:r>
              <a:rPr lang="en-GB" dirty="0"/>
              <a:t>), implementing </a:t>
            </a:r>
            <a:r>
              <a:rPr lang="en-GB" b="1" dirty="0"/>
              <a:t>momentum</a:t>
            </a:r>
            <a:r>
              <a:rPr lang="en-GB" dirty="0"/>
              <a:t> and </a:t>
            </a:r>
            <a:r>
              <a:rPr lang="en-GB" b="1" dirty="0"/>
              <a:t>gradient-based learning rate control</a:t>
            </a:r>
            <a:r>
              <a:rPr lang="en-GB" dirty="0"/>
              <a:t>,</a:t>
            </a:r>
          </a:p>
          <a:p>
            <a:r>
              <a:rPr lang="en-GB" dirty="0"/>
              <a:t>Using a </a:t>
            </a:r>
            <a:r>
              <a:rPr lang="en-GB" b="1" dirty="0"/>
              <a:t>mini-batch</a:t>
            </a:r>
            <a:r>
              <a:rPr lang="en-GB" dirty="0"/>
              <a:t> </a:t>
            </a:r>
            <a:r>
              <a:rPr lang="en-GB" b="1" dirty="0"/>
              <a:t>stochastic</a:t>
            </a:r>
            <a:r>
              <a:rPr lang="en-GB" dirty="0"/>
              <a:t> </a:t>
            </a:r>
            <a:r>
              <a:rPr lang="en-GB" b="1" dirty="0"/>
              <a:t>gradient</a:t>
            </a:r>
            <a:r>
              <a:rPr lang="en-GB" dirty="0"/>
              <a:t> </a:t>
            </a:r>
            <a:r>
              <a:rPr lang="en-GB" b="1" dirty="0"/>
              <a:t>descent</a:t>
            </a:r>
            <a:r>
              <a:rPr lang="en-GB" dirty="0"/>
              <a:t> procedure, drawing mini-batches to perform trainable parameter updates instead of using the entire dataset for each update,</a:t>
            </a:r>
          </a:p>
          <a:p>
            <a:r>
              <a:rPr lang="en-GB" dirty="0"/>
              <a:t>Trying some values for the different hyperparameters (learning rate, batch size, momentum/optimizers parameters, number of iterations, etc.). Often a good idea to start with recommended values and explore from there!</a:t>
            </a:r>
          </a:p>
          <a:p>
            <a:endParaRPr lang="en-GB" dirty="0"/>
          </a:p>
        </p:txBody>
      </p:sp>
    </p:spTree>
    <p:extLst>
      <p:ext uri="{BB962C8B-B14F-4D97-AF65-F5344CB8AC3E}">
        <p14:creationId xmlns:p14="http://schemas.microsoft.com/office/powerpoint/2010/main" val="25063275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953A8-46C5-4F63-DA6B-594F80C97485}"/>
              </a:ext>
            </a:extLst>
          </p:cNvPr>
          <p:cNvSpPr>
            <a:spLocks noGrp="1"/>
          </p:cNvSpPr>
          <p:nvPr>
            <p:ph type="title"/>
          </p:nvPr>
        </p:nvSpPr>
        <p:spPr/>
        <p:txBody>
          <a:bodyPr/>
          <a:lstStyle/>
          <a:p>
            <a:r>
              <a:rPr lang="en-GB" dirty="0"/>
              <a:t>Combining everything into a great optimizer</a:t>
            </a:r>
            <a:endParaRPr lang="en-SG" dirty="0"/>
          </a:p>
        </p:txBody>
      </p:sp>
      <p:sp>
        <p:nvSpPr>
          <p:cNvPr id="3" name="Content Placeholder 2">
            <a:extLst>
              <a:ext uri="{FF2B5EF4-FFF2-40B4-BE49-F238E27FC236}">
                <a16:creationId xmlns:a16="http://schemas.microsoft.com/office/drawing/2014/main" id="{972CAA94-66D4-3EA4-3029-12CF769C853C}"/>
              </a:ext>
            </a:extLst>
          </p:cNvPr>
          <p:cNvSpPr>
            <a:spLocks noGrp="1"/>
          </p:cNvSpPr>
          <p:nvPr>
            <p:ph idx="1"/>
          </p:nvPr>
        </p:nvSpPr>
        <p:spPr>
          <a:xfrm>
            <a:off x="838200" y="1825624"/>
            <a:ext cx="10515600" cy="5032375"/>
          </a:xfrm>
        </p:spPr>
        <p:txBody>
          <a:bodyPr>
            <a:normAutofit/>
          </a:bodyPr>
          <a:lstStyle/>
          <a:p>
            <a:pPr marL="0" indent="0">
              <a:buNone/>
            </a:pPr>
            <a:r>
              <a:rPr lang="en-GB" dirty="0"/>
              <a:t>In an upcoming lesson, we will implement more controls on the learning rate and gradient descent algorithm, for instance:</a:t>
            </a:r>
          </a:p>
          <a:p>
            <a:r>
              <a:rPr lang="en-GB" b="1" dirty="0"/>
              <a:t>Learning rate decay: </a:t>
            </a:r>
            <a:r>
              <a:rPr lang="en-GB" dirty="0"/>
              <a:t>decrease the value of learning rate over iterations like before. (Feel free to try implementing it for practice?)</a:t>
            </a:r>
          </a:p>
          <a:p>
            <a:r>
              <a:rPr lang="en-GB" b="1" dirty="0"/>
              <a:t>Early stopping: </a:t>
            </a:r>
            <a:r>
              <a:rPr lang="en-GB" dirty="0"/>
              <a:t>stop iterations of GD, if network has already achieved a good performance (Done a few times, more in next lecture).</a:t>
            </a:r>
          </a:p>
          <a:p>
            <a:r>
              <a:rPr lang="en-GB" b="1" dirty="0"/>
              <a:t>Gradient clipping: </a:t>
            </a:r>
            <a:r>
              <a:rPr lang="en-GB" dirty="0"/>
              <a:t>prevent gradient values from going above a certain threshold to avoid large modifications on a single iteration (Mentioned in previous lecture, will be implemented on W10 for other purposes).</a:t>
            </a:r>
          </a:p>
          <a:p>
            <a:r>
              <a:rPr lang="en-GB" dirty="0"/>
              <a:t>Etc.</a:t>
            </a:r>
            <a:endParaRPr lang="en-SG" dirty="0"/>
          </a:p>
          <a:p>
            <a:endParaRPr lang="en-SG" dirty="0"/>
          </a:p>
        </p:txBody>
      </p:sp>
    </p:spTree>
    <p:extLst>
      <p:ext uri="{BB962C8B-B14F-4D97-AF65-F5344CB8AC3E}">
        <p14:creationId xmlns:p14="http://schemas.microsoft.com/office/powerpoint/2010/main" val="5258671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[AdaGrad2011] J. </a:t>
            </a:r>
            <a:r>
              <a:rPr lang="en-GB" dirty="0" err="1"/>
              <a:t>Duchi</a:t>
            </a:r>
            <a:r>
              <a:rPr lang="en-GB" dirty="0"/>
              <a:t>, E. </a:t>
            </a:r>
            <a:r>
              <a:rPr lang="en-GB" b="1" dirty="0">
                <a:solidFill>
                  <a:schemeClr val="accent2">
                    <a:lumMod val="50000"/>
                  </a:schemeClr>
                </a:solidFill>
              </a:rPr>
              <a:t>Hazan</a:t>
            </a:r>
            <a:r>
              <a:rPr lang="en-GB" dirty="0"/>
              <a:t>, and Y. Singer, “Adaptive </a:t>
            </a:r>
            <a:r>
              <a:rPr lang="en-GB" dirty="0" err="1"/>
              <a:t>Subgradient</a:t>
            </a:r>
            <a:r>
              <a:rPr lang="en-GB" dirty="0"/>
              <a:t> Methods for Online Learning and Stochastic Optimization”, 2011.</a:t>
            </a:r>
          </a:p>
          <a:p>
            <a:r>
              <a:rPr lang="en-GB" dirty="0"/>
              <a:t>[RMSProp2012] G. </a:t>
            </a:r>
            <a:r>
              <a:rPr lang="en-GB" b="1" dirty="0">
                <a:solidFill>
                  <a:schemeClr val="accent2">
                    <a:lumMod val="50000"/>
                  </a:schemeClr>
                </a:solidFill>
              </a:rPr>
              <a:t>Hinton</a:t>
            </a:r>
            <a:r>
              <a:rPr lang="en-GB" dirty="0"/>
              <a:t> “Neural Networks for Machine Learning”, 2012.</a:t>
            </a:r>
          </a:p>
          <a:p>
            <a:r>
              <a:rPr lang="en-GB" dirty="0"/>
              <a:t>[Adam2015] D. </a:t>
            </a:r>
            <a:r>
              <a:rPr lang="en-GB" b="1" dirty="0" err="1">
                <a:solidFill>
                  <a:schemeClr val="accent2">
                    <a:lumMod val="50000"/>
                  </a:schemeClr>
                </a:solidFill>
              </a:rPr>
              <a:t>Kingma</a:t>
            </a:r>
            <a:r>
              <a:rPr lang="en-GB" dirty="0"/>
              <a:t> and J. </a:t>
            </a:r>
            <a:r>
              <a:rPr lang="en-GB" b="1" dirty="0">
                <a:solidFill>
                  <a:schemeClr val="accent2">
                    <a:lumMod val="50000"/>
                  </a:schemeClr>
                </a:solidFill>
              </a:rPr>
              <a:t>Ba</a:t>
            </a:r>
            <a:r>
              <a:rPr lang="en-GB" dirty="0"/>
              <a:t> “Adam: A Method for Stochastic Optimization”, 2015</a:t>
            </a:r>
          </a:p>
        </p:txBody>
      </p:sp>
    </p:spTree>
    <p:extLst>
      <p:ext uri="{BB962C8B-B14F-4D97-AF65-F5344CB8AC3E}">
        <p14:creationId xmlns:p14="http://schemas.microsoft.com/office/powerpoint/2010/main" val="1303367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[StoGD1951] H. Robbins and S. </a:t>
            </a:r>
            <a:r>
              <a:rPr lang="en-GB" dirty="0" err="1"/>
              <a:t>Monro</a:t>
            </a:r>
            <a:r>
              <a:rPr lang="en-GB" dirty="0"/>
              <a:t>, “A Stochastic Approximation Method”, 1951.</a:t>
            </a:r>
          </a:p>
          <a:p>
            <a:r>
              <a:rPr lang="en-GB" dirty="0"/>
              <a:t>[MiniGD1952] Kiefer and Wolfowitz, “On the Use of Stochastic Approximation Methods in Optimization and Control Problems”, 1952.</a:t>
            </a:r>
          </a:p>
          <a:p>
            <a:r>
              <a:rPr lang="en-GB" dirty="0"/>
              <a:t>Leon </a:t>
            </a:r>
            <a:r>
              <a:rPr lang="en-GB" dirty="0" err="1"/>
              <a:t>Bottou</a:t>
            </a:r>
            <a:r>
              <a:rPr lang="en-GB" dirty="0"/>
              <a:t>, </a:t>
            </a:r>
            <a:r>
              <a:rPr lang="en-GB" dirty="0" err="1"/>
              <a:t>Yoshua</a:t>
            </a:r>
            <a:r>
              <a:rPr lang="en-GB" dirty="0"/>
              <a:t> </a:t>
            </a:r>
            <a:r>
              <a:rPr lang="en-GB" dirty="0" err="1"/>
              <a:t>Bengio</a:t>
            </a:r>
            <a:r>
              <a:rPr lang="en-GB" dirty="0"/>
              <a:t> and Yann </a:t>
            </a:r>
            <a:r>
              <a:rPr lang="en-GB" dirty="0" err="1"/>
              <a:t>LeCun</a:t>
            </a:r>
            <a:r>
              <a:rPr lang="en-GB" dirty="0"/>
              <a:t> have also worked on implementations of the Mini-batch stochastic Gradient Descent for Neural Networks.</a:t>
            </a:r>
            <a:br>
              <a:rPr lang="en-GB" dirty="0"/>
            </a:br>
            <a:r>
              <a:rPr lang="en-GB" dirty="0">
                <a:hlinkClick r:id="rId2"/>
              </a:rPr>
              <a:t>https://machinelearningmastery.com/gentle-introduction-mini-batch-gradient-descent-configure-batch-size/</a:t>
            </a:r>
            <a:endParaRPr lang="en-GB" dirty="0"/>
          </a:p>
          <a:p>
            <a:endParaRPr lang="en-GB" dirty="0"/>
          </a:p>
          <a:p>
            <a:endParaRPr lang="en-GB" dirty="0"/>
          </a:p>
        </p:txBody>
      </p:sp>
    </p:spTree>
    <p:extLst>
      <p:ext uri="{BB962C8B-B14F-4D97-AF65-F5344CB8AC3E}">
        <p14:creationId xmlns:p14="http://schemas.microsoft.com/office/powerpoint/2010/main" val="1539563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err="1"/>
              <a:t>Elad</a:t>
            </a:r>
            <a:r>
              <a:rPr lang="en-GB" b="1" dirty="0"/>
              <a:t> </a:t>
            </a:r>
            <a:r>
              <a:rPr lang="en-GB" b="1" dirty="0">
                <a:solidFill>
                  <a:schemeClr val="accent2">
                    <a:lumMod val="50000"/>
                  </a:schemeClr>
                </a:solidFill>
              </a:rPr>
              <a:t>Hazan</a:t>
            </a:r>
            <a:r>
              <a:rPr lang="en-GB" b="1" dirty="0"/>
              <a:t>: Professor </a:t>
            </a:r>
            <a:r>
              <a:rPr lang="en-GB" dirty="0"/>
              <a:t>at </a:t>
            </a:r>
            <a:r>
              <a:rPr lang="en-GB" b="1" dirty="0"/>
              <a:t>Princeton</a:t>
            </a:r>
            <a:r>
              <a:rPr lang="en-GB" dirty="0"/>
              <a:t> </a:t>
            </a:r>
            <a:r>
              <a:rPr lang="en-GB" b="1" dirty="0"/>
              <a:t>University</a:t>
            </a:r>
            <a:r>
              <a:rPr lang="en-GB" dirty="0"/>
              <a:t>, </a:t>
            </a:r>
            <a:r>
              <a:rPr lang="en-GB" b="1" dirty="0"/>
              <a:t>Director</a:t>
            </a:r>
            <a:r>
              <a:rPr lang="en-GB" dirty="0"/>
              <a:t> and </a:t>
            </a:r>
            <a:r>
              <a:rPr lang="en-GB" b="1" dirty="0"/>
              <a:t>co-founder</a:t>
            </a:r>
            <a:r>
              <a:rPr lang="en-GB" dirty="0"/>
              <a:t> of </a:t>
            </a:r>
            <a:r>
              <a:rPr lang="en-GB" b="1" dirty="0"/>
              <a:t>Google</a:t>
            </a:r>
            <a:r>
              <a:rPr lang="en-GB" dirty="0"/>
              <a:t> </a:t>
            </a:r>
            <a:r>
              <a:rPr lang="en-GB" b="1" dirty="0"/>
              <a:t>AI</a:t>
            </a:r>
            <a:r>
              <a:rPr lang="en-GB" dirty="0"/>
              <a:t> </a:t>
            </a:r>
            <a:r>
              <a:rPr lang="en-GB" b="1" dirty="0"/>
              <a:t>Princeton</a:t>
            </a:r>
            <a:r>
              <a:rPr lang="en-GB" dirty="0"/>
              <a:t>.</a:t>
            </a:r>
            <a:br>
              <a:rPr lang="en-GB" dirty="0"/>
            </a:br>
            <a:r>
              <a:rPr lang="en-GB" dirty="0">
                <a:hlinkClick r:id="rId2"/>
              </a:rPr>
              <a:t>https://www.ehazan.com</a:t>
            </a:r>
            <a:r>
              <a:rPr lang="en-GB" dirty="0"/>
              <a:t> </a:t>
            </a:r>
            <a:r>
              <a:rPr lang="en-GB" dirty="0">
                <a:hlinkClick r:id="rId3"/>
              </a:rPr>
              <a:t>https://scholar.google.com/citations?user=LnhCGNMAAAAJ&amp;hl=fr</a:t>
            </a:r>
            <a:endParaRPr lang="en-GB" dirty="0"/>
          </a:p>
          <a:p>
            <a:r>
              <a:rPr lang="en-SG" b="1" dirty="0" err="1"/>
              <a:t>Diederik</a:t>
            </a:r>
            <a:r>
              <a:rPr lang="en-SG" b="1" dirty="0"/>
              <a:t> P.</a:t>
            </a:r>
            <a:r>
              <a:rPr lang="en-GB" b="1" dirty="0"/>
              <a:t> </a:t>
            </a:r>
            <a:r>
              <a:rPr lang="en-GB" b="1" dirty="0" err="1">
                <a:solidFill>
                  <a:schemeClr val="accent2">
                    <a:lumMod val="50000"/>
                  </a:schemeClr>
                </a:solidFill>
              </a:rPr>
              <a:t>Kingma</a:t>
            </a:r>
            <a:r>
              <a:rPr lang="en-GB" b="1" dirty="0"/>
              <a:t>: Research Scientist</a:t>
            </a:r>
            <a:r>
              <a:rPr lang="en-GB" dirty="0"/>
              <a:t> at </a:t>
            </a:r>
            <a:r>
              <a:rPr lang="en-GB" b="1" dirty="0"/>
              <a:t>Google Brain.</a:t>
            </a:r>
            <a:br>
              <a:rPr lang="en-GB" b="1" dirty="0"/>
            </a:br>
            <a:r>
              <a:rPr lang="en-GB" dirty="0">
                <a:hlinkClick r:id="rId4"/>
              </a:rPr>
              <a:t>http://dpkingma.com/</a:t>
            </a:r>
            <a:br>
              <a:rPr lang="en-GB" b="1" dirty="0"/>
            </a:br>
            <a:r>
              <a:rPr lang="en-GB" dirty="0">
                <a:hlinkClick r:id="rId5"/>
              </a:rPr>
              <a:t>https://scholar.google.nl/citations?user=yyIoQu4AAAAJ&amp;hl=en</a:t>
            </a:r>
            <a:endParaRPr lang="en-GB" b="1" dirty="0"/>
          </a:p>
          <a:p>
            <a:r>
              <a:rPr lang="en-GB" b="1" dirty="0"/>
              <a:t>Jimmy </a:t>
            </a:r>
            <a:r>
              <a:rPr lang="en-GB" b="1" dirty="0">
                <a:solidFill>
                  <a:schemeClr val="accent2">
                    <a:lumMod val="50000"/>
                  </a:schemeClr>
                </a:solidFill>
              </a:rPr>
              <a:t>Ba</a:t>
            </a:r>
            <a:r>
              <a:rPr lang="en-GB" b="1" dirty="0"/>
              <a:t>: Assistant Professor </a:t>
            </a:r>
            <a:r>
              <a:rPr lang="en-GB" dirty="0"/>
              <a:t>at </a:t>
            </a:r>
            <a:r>
              <a:rPr lang="en-GB" b="1" dirty="0"/>
              <a:t>University of Toronto.</a:t>
            </a:r>
            <a:br>
              <a:rPr lang="en-GB" b="1" dirty="0"/>
            </a:br>
            <a:r>
              <a:rPr lang="en-GB" dirty="0">
                <a:hlinkClick r:id="rId6"/>
              </a:rPr>
              <a:t>https://jimmylba.github.io/</a:t>
            </a:r>
            <a:br>
              <a:rPr lang="en-GB" b="1" dirty="0"/>
            </a:br>
            <a:r>
              <a:rPr lang="en-GB" dirty="0">
                <a:hlinkClick r:id="rId7"/>
              </a:rPr>
              <a:t>https://scholar.google.ca/citations?user=ymzxRhAAAAAJ&amp;hl=en</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B96C5E7-61E6-9340-C448-F95002A2315C}"/>
                  </a:ext>
                </a:extLst>
              </p:cNvPr>
              <p:cNvSpPr>
                <a:spLocks noGrp="1"/>
              </p:cNvSpPr>
              <p:nvPr>
                <p:ph sz="half" idx="1"/>
              </p:nvPr>
            </p:nvSpPr>
            <p:spPr/>
            <p:txBody>
              <a:bodyPr/>
              <a:lstStyle/>
              <a:p>
                <a:pPr marL="0" indent="0">
                  <a:buNone/>
                </a:pPr>
                <a:r>
                  <a:rPr lang="en-GB" dirty="0"/>
                  <a:t>Our </a:t>
                </a:r>
                <a:r>
                  <a:rPr lang="en-GB" b="1" dirty="0"/>
                  <a:t>vanilla gradient descent algorithm </a:t>
                </a:r>
                <a:r>
                  <a:rPr lang="en-GB" dirty="0"/>
                  <a:t>is implemented by manually defining the objective function </a:t>
                </a:r>
                <a14:m>
                  <m:oMath xmlns:m="http://schemas.openxmlformats.org/officeDocument/2006/math">
                    <m:r>
                      <a:rPr lang="en-GB" b="0" i="1" smtClean="0">
                        <a:latin typeface="Cambria Math" panose="02040503050406030204" pitchFamily="18" charset="0"/>
                      </a:rPr>
                      <m:t>𝑓</m:t>
                    </m:r>
                  </m:oMath>
                </a14:m>
                <a:r>
                  <a:rPr lang="en-SG" dirty="0"/>
                  <a:t> and its derivative </a:t>
                </a:r>
                <a14:m>
                  <m:oMath xmlns:m="http://schemas.openxmlformats.org/officeDocument/2006/math">
                    <m:r>
                      <a:rPr lang="en-GB" b="0" i="1" smtClean="0">
                        <a:latin typeface="Cambria Math" panose="02040503050406030204" pitchFamily="18" charset="0"/>
                      </a:rPr>
                      <m:t>𝑓</m:t>
                    </m:r>
                    <m:r>
                      <a:rPr lang="en-GB" b="0" i="1" smtClean="0">
                        <a:latin typeface="Cambria Math" panose="02040503050406030204" pitchFamily="18" charset="0"/>
                      </a:rPr>
                      <m:t>′</m:t>
                    </m:r>
                  </m:oMath>
                </a14:m>
                <a:r>
                  <a:rPr lang="en-SG" dirty="0"/>
                  <a:t>.</a:t>
                </a:r>
              </a:p>
            </p:txBody>
          </p:sp>
        </mc:Choice>
        <mc:Fallback>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sp>
        <p:nvSpPr>
          <p:cNvPr id="11" name="Content Placeholder 10">
            <a:extLst>
              <a:ext uri="{FF2B5EF4-FFF2-40B4-BE49-F238E27FC236}">
                <a16:creationId xmlns:a16="http://schemas.microsoft.com/office/drawing/2014/main" id="{501E66A8-75AB-D7EF-35FB-458890B7FD93}"/>
              </a:ext>
            </a:extLst>
          </p:cNvPr>
          <p:cNvSpPr>
            <a:spLocks noGrp="1"/>
          </p:cNvSpPr>
          <p:nvPr>
            <p:ph sz="half" idx="2"/>
          </p:nvPr>
        </p:nvSpPr>
        <p:spPr/>
        <p:txBody>
          <a:bodyPr/>
          <a:lstStyle/>
          <a:p>
            <a:pPr marL="0" indent="0">
              <a:buNone/>
            </a:pPr>
            <a:r>
              <a:rPr lang="en-GB" dirty="0"/>
              <a:t>We can then implement our “</a:t>
            </a:r>
            <a:r>
              <a:rPr lang="en-GB" b="1" dirty="0"/>
              <a:t>vanilla” gradient descent algorithm </a:t>
            </a:r>
            <a:r>
              <a:rPr lang="en-GB" dirty="0"/>
              <a:t>for this optimization problem as shown below.</a:t>
            </a:r>
            <a:endParaRPr lang="en-SG" dirty="0"/>
          </a:p>
        </p:txBody>
      </p:sp>
      <p:pic>
        <p:nvPicPr>
          <p:cNvPr id="8" name="Picture 7">
            <a:extLst>
              <a:ext uri="{FF2B5EF4-FFF2-40B4-BE49-F238E27FC236}">
                <a16:creationId xmlns:a16="http://schemas.microsoft.com/office/drawing/2014/main" id="{90354547-8627-17C8-BCA9-E3148FD0A4F8}"/>
              </a:ext>
            </a:extLst>
          </p:cNvPr>
          <p:cNvPicPr>
            <a:picLocks noChangeAspect="1"/>
          </p:cNvPicPr>
          <p:nvPr/>
        </p:nvPicPr>
        <p:blipFill>
          <a:blip r:embed="rId3"/>
          <a:stretch>
            <a:fillRect/>
          </a:stretch>
        </p:blipFill>
        <p:spPr>
          <a:xfrm>
            <a:off x="77264" y="3611223"/>
            <a:ext cx="5753903" cy="3105583"/>
          </a:xfrm>
          <a:prstGeom prst="rect">
            <a:avLst/>
          </a:prstGeom>
        </p:spPr>
      </p:pic>
      <p:pic>
        <p:nvPicPr>
          <p:cNvPr id="10" name="Picture 9">
            <a:extLst>
              <a:ext uri="{FF2B5EF4-FFF2-40B4-BE49-F238E27FC236}">
                <a16:creationId xmlns:a16="http://schemas.microsoft.com/office/drawing/2014/main" id="{53985BCE-B2F7-5266-3491-18EB202F932E}"/>
              </a:ext>
            </a:extLst>
          </p:cNvPr>
          <p:cNvPicPr>
            <a:picLocks noChangeAspect="1"/>
          </p:cNvPicPr>
          <p:nvPr/>
        </p:nvPicPr>
        <p:blipFill>
          <a:blip r:embed="rId4"/>
          <a:stretch>
            <a:fillRect/>
          </a:stretch>
        </p:blipFill>
        <p:spPr>
          <a:xfrm>
            <a:off x="6403646" y="3833561"/>
            <a:ext cx="5229955" cy="1848108"/>
          </a:xfrm>
          <a:prstGeom prst="rect">
            <a:avLst/>
          </a:prstGeom>
        </p:spPr>
      </p:pic>
    </p:spTree>
    <p:extLst>
      <p:ext uri="{BB962C8B-B14F-4D97-AF65-F5344CB8AC3E}">
        <p14:creationId xmlns:p14="http://schemas.microsoft.com/office/powerpoint/2010/main" val="18356490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a:t>
            </a:r>
            <a:r>
              <a:rPr lang="en-US" dirty="0" err="1"/>
              <a:t>Analy_Vidhya_Optim</a:t>
            </a:r>
            <a:r>
              <a:rPr lang="en-US" dirty="0"/>
              <a:t>] </a:t>
            </a:r>
            <a:r>
              <a:rPr lang="en-GB" dirty="0"/>
              <a:t>Learn more about optimizers.</a:t>
            </a:r>
            <a:br>
              <a:rPr lang="en-GB" dirty="0"/>
            </a:br>
            <a:r>
              <a:rPr lang="en-GB" dirty="0">
                <a:hlinkClick r:id="rId2"/>
              </a:rPr>
              <a:t>https://www.analyticsvidhya.com/blog/2021/10/a-comprehensive-guide-on-deep-learning-optimizers/</a:t>
            </a:r>
            <a:endParaRPr lang="en-GB" dirty="0"/>
          </a:p>
          <a:p>
            <a:r>
              <a:rPr lang="en-GB" dirty="0"/>
              <a:t>[MLM_GD] Learn more about stochastic mini-batch gradient descent.</a:t>
            </a:r>
            <a:br>
              <a:rPr lang="en-GB" dirty="0"/>
            </a:br>
            <a:r>
              <a:rPr lang="en-GB" dirty="0">
                <a:hlinkClick r:id="rId3"/>
              </a:rPr>
              <a:t>https://machinelearningmastery.com/gentle-introduction-mini-batch-gradient-descent-configure-batch-size/</a:t>
            </a:r>
            <a:endParaRPr lang="en-GB" dirty="0"/>
          </a:p>
          <a:p>
            <a:r>
              <a:rPr lang="en-GB" dirty="0"/>
              <a:t>Is gradient descent the only way to train parameters anyway?</a:t>
            </a:r>
            <a:br>
              <a:rPr lang="en-GB" dirty="0"/>
            </a:br>
            <a:r>
              <a:rPr lang="en-GB" dirty="0"/>
              <a:t>An introduction to the new 2022 training algorithm, from Hinton, called the forward-forward method.</a:t>
            </a:r>
            <a:br>
              <a:rPr lang="en-GB" dirty="0"/>
            </a:br>
            <a:r>
              <a:rPr lang="en-GB" dirty="0">
                <a:hlinkClick r:id="rId4"/>
              </a:rPr>
              <a:t>https://bdtechtalks.com/2022/12/19/forward-forward-algorithm-geoffrey-hinton/</a:t>
            </a:r>
            <a:endParaRPr lang="en-GB" dirty="0"/>
          </a:p>
          <a:p>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Other forms of GD with momentum exist</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a:p>
            <a:pPr marL="0" indent="0">
              <a:buNone/>
            </a:pPr>
            <a:r>
              <a:rPr lang="en-GB" dirty="0"/>
              <a:t>It does this by incorporating the concept of momentum, although </a:t>
            </a:r>
            <a:r>
              <a:rPr lang="en-GB" b="1" dirty="0"/>
              <a:t>in a slightly different way </a:t>
            </a:r>
            <a:r>
              <a:rPr lang="en-GB" dirty="0"/>
              <a:t>than before.</a:t>
            </a:r>
          </a:p>
          <a:p>
            <a:pPr marL="0" indent="0">
              <a:buNone/>
            </a:pPr>
            <a:r>
              <a:rPr lang="en-GB" dirty="0"/>
              <a:t>This could help the optimization algorithm to continue moving in the same direction even if the gradients change, but with </a:t>
            </a:r>
            <a:r>
              <a:rPr lang="en-GB" b="1" dirty="0"/>
              <a:t>less oscillations than observed with the previous momentum.</a:t>
            </a:r>
            <a:endParaRPr lang="en-GB" dirty="0"/>
          </a:p>
          <a:p>
            <a:pPr marL="0" indent="0">
              <a:buNone/>
            </a:pPr>
            <a:r>
              <a:rPr lang="en-SG" b="1" dirty="0"/>
              <a:t>In my opinion, this is neither better or worse, than the previous formula, just different </a:t>
            </a:r>
            <a:r>
              <a:rPr lang="en-GB" b="1" dirty="0"/>
              <a:t>(have I mentioned the NFL theorem yet?)</a:t>
            </a:r>
            <a:r>
              <a:rPr lang="en-SG" b="1" dirty="0"/>
              <a:t>.</a:t>
            </a:r>
          </a:p>
        </p:txBody>
      </p:sp>
    </p:spTree>
    <p:extLst>
      <p:ext uri="{BB962C8B-B14F-4D97-AF65-F5344CB8AC3E}">
        <p14:creationId xmlns:p14="http://schemas.microsoft.com/office/powerpoint/2010/main" val="33794100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Other forms of GD with momentum exist</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idx="1"/>
          </p:nvPr>
        </p:nvSpPr>
        <p:spPr>
          <a:xfrm>
            <a:off x="838200" y="1825624"/>
            <a:ext cx="10515600" cy="5032375"/>
          </a:xfrm>
        </p:spPr>
        <p:txBody>
          <a:bodyPr>
            <a:normAutofit/>
          </a:bodyPr>
          <a:lstStyle/>
          <a:p>
            <a:pPr marL="0" indent="0">
              <a:buNone/>
            </a:pPr>
            <a:r>
              <a:rPr lang="en-GB" b="1" dirty="0"/>
              <a:t>Definition (Gradient Descent with </a:t>
            </a:r>
            <a:r>
              <a:rPr lang="en-GB" b="1" dirty="0">
                <a:solidFill>
                  <a:srgbClr val="00B050"/>
                </a:solidFill>
              </a:rPr>
              <a:t>Nesterov</a:t>
            </a:r>
            <a:r>
              <a:rPr lang="en-GB" b="1" dirty="0"/>
              <a:t> </a:t>
            </a:r>
            <a:r>
              <a:rPr lang="en-GB" b="1" dirty="0">
                <a:solidFill>
                  <a:srgbClr val="00B050"/>
                </a:solidFill>
              </a:rPr>
              <a:t>Momentum</a:t>
            </a:r>
            <a:r>
              <a:rPr lang="en-GB" b="1" dirty="0"/>
              <a:t>):</a:t>
            </a:r>
          </a:p>
          <a:p>
            <a:pPr marL="0" indent="0">
              <a:buNone/>
            </a:pPr>
            <a:r>
              <a:rPr lang="en-GB" b="1" dirty="0">
                <a:solidFill>
                  <a:srgbClr val="00B050"/>
                </a:solidFill>
              </a:rPr>
              <a:t>Nesterov</a:t>
            </a:r>
            <a:r>
              <a:rPr lang="en-GB" b="1" dirty="0"/>
              <a:t> accelerated gradient descent (NAG) </a:t>
            </a:r>
            <a:r>
              <a:rPr lang="en-GB" dirty="0"/>
              <a:t>is a variant of momentum gradient descent that can help accelerate convergence and improve the optimization of deep learning models.</a:t>
            </a:r>
          </a:p>
        </p:txBody>
      </p:sp>
      <p:pic>
        <p:nvPicPr>
          <p:cNvPr id="5" name="Picture 4">
            <a:extLst>
              <a:ext uri="{FF2B5EF4-FFF2-40B4-BE49-F238E27FC236}">
                <a16:creationId xmlns:a16="http://schemas.microsoft.com/office/drawing/2014/main" id="{18D7D9CA-1C08-64B7-C35F-33451A3CC769}"/>
              </a:ext>
            </a:extLst>
          </p:cNvPr>
          <p:cNvPicPr>
            <a:picLocks noChangeAspect="1"/>
          </p:cNvPicPr>
          <p:nvPr/>
        </p:nvPicPr>
        <p:blipFill>
          <a:blip r:embed="rId2"/>
          <a:stretch>
            <a:fillRect/>
          </a:stretch>
        </p:blipFill>
        <p:spPr>
          <a:xfrm>
            <a:off x="2492321" y="3700598"/>
            <a:ext cx="7207357" cy="3157402"/>
          </a:xfrm>
          <a:prstGeom prst="rect">
            <a:avLst/>
          </a:prstGeom>
        </p:spPr>
      </p:pic>
    </p:spTree>
    <p:extLst>
      <p:ext uri="{BB962C8B-B14F-4D97-AF65-F5344CB8AC3E}">
        <p14:creationId xmlns:p14="http://schemas.microsoft.com/office/powerpoint/2010/main" val="38936614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79242-6832-7632-6E7B-F88574E9CDBE}"/>
              </a:ext>
            </a:extLst>
          </p:cNvPr>
          <p:cNvSpPr>
            <a:spLocks noGrp="1"/>
          </p:cNvSpPr>
          <p:nvPr>
            <p:ph type="title"/>
          </p:nvPr>
        </p:nvSpPr>
        <p:spPr/>
        <p:txBody>
          <a:bodyPr/>
          <a:lstStyle/>
          <a:p>
            <a:r>
              <a:rPr lang="en-GB" dirty="0"/>
              <a:t>Comparing both momentum GD</a:t>
            </a:r>
            <a:endParaRPr lang="en-SG" dirty="0"/>
          </a:p>
        </p:txBody>
      </p:sp>
      <p:sp>
        <p:nvSpPr>
          <p:cNvPr id="4" name="Content Placeholder 3">
            <a:extLst>
              <a:ext uri="{FF2B5EF4-FFF2-40B4-BE49-F238E27FC236}">
                <a16:creationId xmlns:a16="http://schemas.microsoft.com/office/drawing/2014/main" id="{5CBF58AE-93BF-E791-70EA-A49B9A2BBBAF}"/>
              </a:ext>
            </a:extLst>
          </p:cNvPr>
          <p:cNvSpPr>
            <a:spLocks noGrp="1"/>
          </p:cNvSpPr>
          <p:nvPr>
            <p:ph sz="half" idx="1"/>
          </p:nvPr>
        </p:nvSpPr>
        <p:spPr/>
        <p:txBody>
          <a:bodyPr>
            <a:normAutofit/>
          </a:bodyPr>
          <a:lstStyle/>
          <a:p>
            <a:pPr marL="0" indent="0">
              <a:buNone/>
            </a:pPr>
            <a:r>
              <a:rPr lang="en-GB" b="1" dirty="0"/>
              <a:t>Gradient Descent with Added </a:t>
            </a:r>
            <a:r>
              <a:rPr lang="en-GB" b="1" dirty="0">
                <a:solidFill>
                  <a:srgbClr val="00B050"/>
                </a:solidFill>
              </a:rPr>
              <a:t>Momentum</a:t>
            </a:r>
            <a:endParaRPr lang="en-GB" dirty="0"/>
          </a:p>
        </p:txBody>
      </p:sp>
      <p:sp>
        <p:nvSpPr>
          <p:cNvPr id="3" name="Content Placeholder 2">
            <a:extLst>
              <a:ext uri="{FF2B5EF4-FFF2-40B4-BE49-F238E27FC236}">
                <a16:creationId xmlns:a16="http://schemas.microsoft.com/office/drawing/2014/main" id="{268290D6-2E70-151B-3D14-A8F9B50EA323}"/>
              </a:ext>
            </a:extLst>
          </p:cNvPr>
          <p:cNvSpPr>
            <a:spLocks noGrp="1"/>
          </p:cNvSpPr>
          <p:nvPr>
            <p:ph sz="half" idx="2"/>
          </p:nvPr>
        </p:nvSpPr>
        <p:spPr/>
        <p:txBody>
          <a:bodyPr/>
          <a:lstStyle/>
          <a:p>
            <a:pPr marL="0" indent="0">
              <a:buNone/>
            </a:pPr>
            <a:r>
              <a:rPr lang="en-GB" b="1" dirty="0">
                <a:solidFill>
                  <a:srgbClr val="00B050"/>
                </a:solidFill>
              </a:rPr>
              <a:t>Nesterov</a:t>
            </a:r>
            <a:r>
              <a:rPr lang="en-GB" b="1" dirty="0"/>
              <a:t> accelerated gradient descent (NAG)</a:t>
            </a:r>
            <a:endParaRPr lang="en-SG" dirty="0"/>
          </a:p>
        </p:txBody>
      </p:sp>
      <p:pic>
        <p:nvPicPr>
          <p:cNvPr id="6" name="Picture 5">
            <a:extLst>
              <a:ext uri="{FF2B5EF4-FFF2-40B4-BE49-F238E27FC236}">
                <a16:creationId xmlns:a16="http://schemas.microsoft.com/office/drawing/2014/main" id="{00DF8BBC-A4AA-8DBA-285B-06D0760BF486}"/>
              </a:ext>
            </a:extLst>
          </p:cNvPr>
          <p:cNvPicPr>
            <a:picLocks noChangeAspect="1"/>
          </p:cNvPicPr>
          <p:nvPr/>
        </p:nvPicPr>
        <p:blipFill>
          <a:blip r:embed="rId2"/>
          <a:stretch>
            <a:fillRect/>
          </a:stretch>
        </p:blipFill>
        <p:spPr>
          <a:xfrm>
            <a:off x="151000" y="2763627"/>
            <a:ext cx="5868800" cy="4033751"/>
          </a:xfrm>
          <a:prstGeom prst="rect">
            <a:avLst/>
          </a:prstGeom>
        </p:spPr>
      </p:pic>
      <p:pic>
        <p:nvPicPr>
          <p:cNvPr id="8" name="Picture 7">
            <a:extLst>
              <a:ext uri="{FF2B5EF4-FFF2-40B4-BE49-F238E27FC236}">
                <a16:creationId xmlns:a16="http://schemas.microsoft.com/office/drawing/2014/main" id="{9F14A4DA-618B-AFA0-DE72-7C46235E94AD}"/>
              </a:ext>
            </a:extLst>
          </p:cNvPr>
          <p:cNvPicPr>
            <a:picLocks noChangeAspect="1"/>
          </p:cNvPicPr>
          <p:nvPr/>
        </p:nvPicPr>
        <p:blipFill>
          <a:blip r:embed="rId3"/>
          <a:stretch>
            <a:fillRect/>
          </a:stretch>
        </p:blipFill>
        <p:spPr>
          <a:xfrm>
            <a:off x="6276237" y="2783340"/>
            <a:ext cx="5776160" cy="4014037"/>
          </a:xfrm>
          <a:prstGeom prst="rect">
            <a:avLst/>
          </a:prstGeom>
        </p:spPr>
      </p:pic>
    </p:spTree>
    <p:extLst>
      <p:ext uri="{BB962C8B-B14F-4D97-AF65-F5344CB8AC3E}">
        <p14:creationId xmlns:p14="http://schemas.microsoft.com/office/powerpoint/2010/main" val="18201927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has many</a:t>
            </a:r>
            <a:br>
              <a:rPr lang="en-GB" dirty="0"/>
            </a:br>
            <a:r>
              <a:rPr lang="en-GB" dirty="0"/>
              <a:t>more 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sz="half" idx="1"/>
          </p:nvPr>
        </p:nvSpPr>
        <p:spPr>
          <a:xfrm>
            <a:off x="838200" y="1825625"/>
            <a:ext cx="5181600" cy="5032374"/>
          </a:xfrm>
        </p:spPr>
        <p:txBody>
          <a:bodyPr/>
          <a:lstStyle/>
          <a:p>
            <a:pPr marL="0" indent="0">
              <a:buNone/>
            </a:pPr>
            <a:r>
              <a:rPr lang="en-GB" dirty="0"/>
              <a:t>These days, most Neural Networks seem to rely on Adam.</a:t>
            </a:r>
          </a:p>
          <a:p>
            <a:r>
              <a:rPr lang="en-GB" dirty="0"/>
              <a:t>As with activation functions, there are a few more (niche) optimizers, implemented in </a:t>
            </a:r>
            <a:r>
              <a:rPr lang="en-GB" dirty="0" err="1"/>
              <a:t>PyTorch</a:t>
            </a:r>
            <a:r>
              <a:rPr lang="en-GB" dirty="0"/>
              <a:t>.</a:t>
            </a:r>
          </a:p>
          <a:p>
            <a:r>
              <a:rPr lang="en-GB" dirty="0"/>
              <a:t>Worth looking into: </a:t>
            </a:r>
            <a:r>
              <a:rPr lang="en-GB" dirty="0">
                <a:hlinkClick r:id="rId2"/>
              </a:rPr>
              <a:t>https://pytorch.org/docs/stable/optim.html#torch.optim.Optimizer</a:t>
            </a:r>
            <a:endParaRPr lang="en-GB" dirty="0"/>
          </a:p>
          <a:p>
            <a:pPr marL="0" indent="0">
              <a:buNone/>
            </a:pPr>
            <a:r>
              <a:rPr lang="en-GB" dirty="0"/>
              <a:t>(Quick discussion, in bonus slides)</a:t>
            </a:r>
          </a:p>
          <a:p>
            <a:endParaRPr lang="en-SG" dirty="0"/>
          </a:p>
        </p:txBody>
      </p:sp>
      <p:pic>
        <p:nvPicPr>
          <p:cNvPr id="6" name="Picture 5">
            <a:extLst>
              <a:ext uri="{FF2B5EF4-FFF2-40B4-BE49-F238E27FC236}">
                <a16:creationId xmlns:a16="http://schemas.microsoft.com/office/drawing/2014/main" id="{05BEA049-9A5E-EF72-FEF9-BB9BD89E7A05}"/>
              </a:ext>
            </a:extLst>
          </p:cNvPr>
          <p:cNvPicPr>
            <a:picLocks noChangeAspect="1"/>
          </p:cNvPicPr>
          <p:nvPr/>
        </p:nvPicPr>
        <p:blipFill>
          <a:blip r:embed="rId3"/>
          <a:stretch>
            <a:fillRect/>
          </a:stretch>
        </p:blipFill>
        <p:spPr>
          <a:xfrm>
            <a:off x="6478595" y="746448"/>
            <a:ext cx="5713405" cy="6111551"/>
          </a:xfrm>
          <a:prstGeom prst="rect">
            <a:avLst/>
          </a:prstGeom>
        </p:spPr>
      </p:pic>
    </p:spTree>
    <p:extLst>
      <p:ext uri="{BB962C8B-B14F-4D97-AF65-F5344CB8AC3E}">
        <p14:creationId xmlns:p14="http://schemas.microsoft.com/office/powerpoint/2010/main" val="12749793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2759-F8AB-AA46-0AE4-72B27C6D4A10}"/>
              </a:ext>
            </a:extLst>
          </p:cNvPr>
          <p:cNvSpPr>
            <a:spLocks noGrp="1"/>
          </p:cNvSpPr>
          <p:nvPr>
            <p:ph type="title"/>
          </p:nvPr>
        </p:nvSpPr>
        <p:spPr/>
        <p:txBody>
          <a:bodyPr/>
          <a:lstStyle/>
          <a:p>
            <a:r>
              <a:rPr lang="en-GB" dirty="0" err="1"/>
              <a:t>PyTorch</a:t>
            </a:r>
            <a:r>
              <a:rPr lang="en-GB" dirty="0"/>
              <a:t> </a:t>
            </a:r>
            <a:r>
              <a:rPr lang="en-GB"/>
              <a:t>has many more </a:t>
            </a:r>
            <a:r>
              <a:rPr lang="en-GB" dirty="0"/>
              <a:t>optimizers</a:t>
            </a:r>
            <a:endParaRPr lang="en-SG" dirty="0"/>
          </a:p>
        </p:txBody>
      </p:sp>
      <p:sp>
        <p:nvSpPr>
          <p:cNvPr id="3" name="Content Placeholder 2">
            <a:extLst>
              <a:ext uri="{FF2B5EF4-FFF2-40B4-BE49-F238E27FC236}">
                <a16:creationId xmlns:a16="http://schemas.microsoft.com/office/drawing/2014/main" id="{96FA9154-8357-5DC7-E5FE-55312619F8DE}"/>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There are several recent optimizers that are worth looking into beyond Adam, typically </a:t>
            </a:r>
            <a:r>
              <a:rPr lang="en-GB" b="1" dirty="0" err="1"/>
              <a:t>AdaBound</a:t>
            </a:r>
            <a:r>
              <a:rPr lang="en-GB" dirty="0"/>
              <a:t> , </a:t>
            </a:r>
            <a:r>
              <a:rPr lang="en-GB" b="1" dirty="0" err="1"/>
              <a:t>AMSGrad</a:t>
            </a:r>
            <a:r>
              <a:rPr lang="en-GB" dirty="0"/>
              <a:t>, and </a:t>
            </a:r>
            <a:r>
              <a:rPr lang="en-GB" b="1" dirty="0"/>
              <a:t>Lookahead</a:t>
            </a:r>
            <a:r>
              <a:rPr lang="en-GB" dirty="0"/>
              <a:t>.</a:t>
            </a:r>
          </a:p>
          <a:p>
            <a:r>
              <a:rPr lang="en-GB" b="1" dirty="0" err="1"/>
              <a:t>AdaBound</a:t>
            </a:r>
            <a:r>
              <a:rPr lang="en-GB" dirty="0"/>
              <a:t> is an improved version of Adam that combines the advantages of Adam and the </a:t>
            </a:r>
            <a:r>
              <a:rPr lang="en-GB" dirty="0" err="1"/>
              <a:t>AdaGrad</a:t>
            </a:r>
            <a:r>
              <a:rPr lang="en-GB" dirty="0"/>
              <a:t> algorithm.</a:t>
            </a:r>
          </a:p>
          <a:p>
            <a:r>
              <a:rPr lang="en-GB" b="1" dirty="0" err="1"/>
              <a:t>AMSGrad</a:t>
            </a:r>
            <a:r>
              <a:rPr lang="en-GB" dirty="0"/>
              <a:t>, which stands for Adaptive Moment Estimation with Simulated Annealing and Gradient Descent, is an improved version of Adam that utilizes a special bounding mechanism to prevent overshooting and divergence.</a:t>
            </a:r>
          </a:p>
          <a:p>
            <a:r>
              <a:rPr lang="en-GB" dirty="0"/>
              <a:t>Finally, </a:t>
            </a:r>
            <a:r>
              <a:rPr lang="en-GB" b="1" dirty="0"/>
              <a:t>Lookahead</a:t>
            </a:r>
            <a:r>
              <a:rPr lang="en-GB" dirty="0"/>
              <a:t> is an algorithm that combines the advantages of several optimization techniques, such as Adam and momentum, to speed up the optimization process. </a:t>
            </a:r>
          </a:p>
          <a:p>
            <a:pPr marL="0" indent="0">
              <a:buNone/>
            </a:pPr>
            <a:r>
              <a:rPr lang="en-GB" b="1" dirty="0"/>
              <a:t>These are out of scope, but worth mentioning for the curious reader.</a:t>
            </a:r>
            <a:endParaRPr lang="en-SG" b="1" dirty="0"/>
          </a:p>
        </p:txBody>
      </p:sp>
    </p:spTree>
    <p:extLst>
      <p:ext uri="{BB962C8B-B14F-4D97-AF65-F5344CB8AC3E}">
        <p14:creationId xmlns:p14="http://schemas.microsoft.com/office/powerpoint/2010/main" val="512823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A3FD9E-C66E-E4EA-CCCF-F0A7D04DC311}"/>
              </a:ext>
            </a:extLst>
          </p:cNvPr>
          <p:cNvSpPr>
            <a:spLocks noGrp="1"/>
          </p:cNvSpPr>
          <p:nvPr>
            <p:ph type="title"/>
          </p:nvPr>
        </p:nvSpPr>
        <p:spPr/>
        <p:txBody>
          <a:bodyPr/>
          <a:lstStyle/>
          <a:p>
            <a:r>
              <a:rPr lang="en-GB" dirty="0"/>
              <a:t>The problem with the GD algorithm</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96C5E7-61E6-9340-C448-F95002A2315C}"/>
                  </a:ext>
                </a:extLst>
              </p:cNvPr>
              <p:cNvSpPr>
                <a:spLocks noGrp="1"/>
              </p:cNvSpPr>
              <p:nvPr>
                <p:ph idx="1"/>
              </p:nvPr>
            </p:nvSpPr>
            <p:spPr/>
            <p:txBody>
              <a:bodyPr/>
              <a:lstStyle/>
              <a:p>
                <a:pPr marL="0" indent="0">
                  <a:buNone/>
                </a:pPr>
                <a:r>
                  <a:rPr lang="en-GB" dirty="0"/>
                  <a:t>The function </a:t>
                </a:r>
                <a14:m>
                  <m:oMath xmlns:m="http://schemas.openxmlformats.org/officeDocument/2006/math">
                    <m:r>
                      <a:rPr lang="en-GB" i="1" dirty="0" smtClean="0">
                        <a:latin typeface="Cambria Math" panose="02040503050406030204" pitchFamily="18" charset="0"/>
                      </a:rPr>
                      <m:t>𝑓</m:t>
                    </m:r>
                  </m:oMath>
                </a14:m>
                <a:r>
                  <a:rPr lang="en-SG" dirty="0"/>
                  <a:t> admits a </a:t>
                </a:r>
                <a:r>
                  <a:rPr lang="en-SG" b="1" dirty="0"/>
                  <a:t>global minimum </a:t>
                </a:r>
                <a:r>
                  <a:rPr lang="en-SG" dirty="0"/>
                  <a:t>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≈3.27</m:t>
                    </m:r>
                  </m:oMath>
                </a14:m>
                <a:r>
                  <a:rPr lang="en-SG" dirty="0"/>
                  <a:t> and a </a:t>
                </a:r>
                <a:r>
                  <a:rPr lang="en-SG" b="1" dirty="0"/>
                  <a:t>local (non-global) minimum </a:t>
                </a:r>
                <a:r>
                  <a:rPr lang="en-SG" dirty="0"/>
                  <a:t>at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 −3.25</m:t>
                    </m:r>
                  </m:oMath>
                </a14:m>
                <a:r>
                  <a:rPr lang="en-SG" dirty="0"/>
                  <a:t>, as shown in the figure below.</a:t>
                </a:r>
              </a:p>
            </p:txBody>
          </p:sp>
        </mc:Choice>
        <mc:Fallback xmlns="">
          <p:sp>
            <p:nvSpPr>
              <p:cNvPr id="5" name="Content Placeholder 4">
                <a:extLst>
                  <a:ext uri="{FF2B5EF4-FFF2-40B4-BE49-F238E27FC236}">
                    <a16:creationId xmlns:a16="http://schemas.microsoft.com/office/drawing/2014/main" id="{9B96C5E7-61E6-9340-C448-F95002A2315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7D398792-6DD6-F452-B740-657EC29302E4}"/>
              </a:ext>
            </a:extLst>
          </p:cNvPr>
          <p:cNvPicPr>
            <a:picLocks noChangeAspect="1"/>
          </p:cNvPicPr>
          <p:nvPr/>
        </p:nvPicPr>
        <p:blipFill>
          <a:blip r:embed="rId3"/>
          <a:stretch>
            <a:fillRect/>
          </a:stretch>
        </p:blipFill>
        <p:spPr>
          <a:xfrm>
            <a:off x="2680676" y="3000666"/>
            <a:ext cx="5771241" cy="3857334"/>
          </a:xfrm>
          <a:prstGeom prst="rect">
            <a:avLst/>
          </a:prstGeom>
        </p:spPr>
      </p:pic>
    </p:spTree>
    <p:extLst>
      <p:ext uri="{BB962C8B-B14F-4D97-AF65-F5344CB8AC3E}">
        <p14:creationId xmlns:p14="http://schemas.microsoft.com/office/powerpoint/2010/main" val="3884541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6035A0E-EDB9-AFA3-98B0-DA55CAD967F7}"/>
              </a:ext>
            </a:extLst>
          </p:cNvPr>
          <p:cNvPicPr>
            <a:picLocks noChangeAspect="1"/>
          </p:cNvPicPr>
          <p:nvPr/>
        </p:nvPicPr>
        <p:blipFill>
          <a:blip r:embed="rId2"/>
          <a:stretch>
            <a:fillRect/>
          </a:stretch>
        </p:blipFill>
        <p:spPr>
          <a:xfrm>
            <a:off x="965621" y="0"/>
            <a:ext cx="10260758" cy="6858000"/>
          </a:xfrm>
          <a:prstGeom prst="rect">
            <a:avLst/>
          </a:prstGeom>
        </p:spPr>
      </p:pic>
    </p:spTree>
    <p:extLst>
      <p:ext uri="{BB962C8B-B14F-4D97-AF65-F5344CB8AC3E}">
        <p14:creationId xmlns:p14="http://schemas.microsoft.com/office/powerpoint/2010/main" val="3070980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3841</TotalTime>
  <Words>5025</Words>
  <Application>Microsoft Office PowerPoint</Application>
  <PresentationFormat>Widescreen</PresentationFormat>
  <Paragraphs>366</Paragraphs>
  <Slides>75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75</vt:i4>
      </vt:variant>
    </vt:vector>
  </HeadingPairs>
  <TitlesOfParts>
    <vt:vector size="81" baseType="lpstr">
      <vt:lpstr>Arial</vt:lpstr>
      <vt:lpstr>Calibri</vt:lpstr>
      <vt:lpstr>Calibri Light</vt:lpstr>
      <vt:lpstr>Cambria Math</vt:lpstr>
      <vt:lpstr>Wingdings</vt:lpstr>
      <vt:lpstr>Office Theme</vt:lpstr>
      <vt:lpstr>50.039 Theory and Practice of Deep Learning W2-S2 Neural Networks, Initializers, Optimizers and other Good Practices</vt:lpstr>
      <vt:lpstr>About this week (Week 2)</vt:lpstr>
      <vt:lpstr>About this week (Week 2)</vt:lpstr>
      <vt:lpstr>About this week (Week 2)</vt:lpstr>
      <vt:lpstr>The problem with the GD algorithm</vt:lpstr>
      <vt:lpstr>The problem with the GD algorithm</vt:lpstr>
      <vt:lpstr>The problem with the GD algorithm</vt:lpstr>
      <vt:lpstr>The problem with the GD algorithm</vt:lpstr>
      <vt:lpstr>PowerPoint Presentation</vt:lpstr>
      <vt:lpstr>The problem with the GD algorithm</vt:lpstr>
      <vt:lpstr>The problem with the GD algorithm</vt:lpstr>
      <vt:lpstr>The problem with the GD algorithm</vt:lpstr>
      <vt:lpstr>The problem with the GD algorithm</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momentum to gradient descent</vt:lpstr>
      <vt:lpstr>Adding a decay to hyperparameters</vt:lpstr>
      <vt:lpstr>Adding a decay to hyperparameters</vt:lpstr>
      <vt:lpstr>Adding a decay to hyperparameters</vt:lpstr>
      <vt:lpstr>Adding a decay to hyperparameters</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Gradient-based learning rate control</vt:lpstr>
      <vt:lpstr>Going back to our classification dataset</vt:lpstr>
      <vt:lpstr>So far, training using “vanilla” gradient descent</vt:lpstr>
      <vt:lpstr>AdaGrad</vt:lpstr>
      <vt:lpstr>AdaGrad</vt:lpstr>
      <vt:lpstr>AdaGrad implementation</vt:lpstr>
      <vt:lpstr>RMSProp</vt:lpstr>
      <vt:lpstr>RMSProp</vt:lpstr>
      <vt:lpstr>RMSProp</vt:lpstr>
      <vt:lpstr>RMSProp implementation</vt:lpstr>
      <vt:lpstr>Adam</vt:lpstr>
      <vt:lpstr>Adam</vt:lpstr>
      <vt:lpstr>Adam</vt:lpstr>
      <vt:lpstr>Adam</vt:lpstr>
      <vt:lpstr>Adam implementation</vt:lpstr>
      <vt:lpstr>Comparing all four optimizers</vt:lpstr>
      <vt:lpstr>Comparing all four optimizers</vt:lpstr>
      <vt:lpstr>PyTorch has many more optimizers</vt:lpstr>
      <vt:lpstr>Just a question</vt:lpstr>
      <vt:lpstr>Just a question</vt:lpstr>
      <vt:lpstr>Stochastic Gradient Descent</vt:lpstr>
      <vt:lpstr>Stochastic Gradient Descent implementation</vt:lpstr>
      <vt:lpstr>Stochastic Gradient Descent implementation</vt:lpstr>
      <vt:lpstr>Stochastic Gradient Descent implementation</vt:lpstr>
      <vt:lpstr>Intuition behind Mini-ba tch Stochastic GD</vt:lpstr>
      <vt:lpstr>Stochastic Mini-Batch Gradient Descent</vt:lpstr>
      <vt:lpstr>Mini-batch Stochastic GD implementation</vt:lpstr>
      <vt:lpstr>Mini-batch Stochastic GD implementation</vt:lpstr>
      <vt:lpstr>A quick note on batch sizes</vt:lpstr>
      <vt:lpstr>Mini-batch Stochastic GD implementation</vt:lpstr>
      <vt:lpstr>Mini-batch Stochastic GD implementation</vt:lpstr>
      <vt:lpstr>Combining everything into a great optimizer</vt:lpstr>
      <vt:lpstr>Combining everything into a great optimizer</vt:lpstr>
      <vt:lpstr>Learn more about these topics</vt:lpstr>
      <vt:lpstr>Learn more about these topics</vt:lpstr>
      <vt:lpstr>Learn more about these topics</vt:lpstr>
      <vt:lpstr>Learn more about these topics</vt:lpstr>
      <vt:lpstr>Other forms of GD with momentum exist</vt:lpstr>
      <vt:lpstr>Other forms of GD with momentum exist</vt:lpstr>
      <vt:lpstr>Comparing both momentum GD</vt:lpstr>
      <vt:lpstr>PyTorch has many more optimizers</vt:lpstr>
      <vt:lpstr>PyTorch has many more optimizers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2024-01-29T06:19:36Z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